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4"/>
    <p:sldMasterId id="2147483713" r:id="rId5"/>
    <p:sldMasterId id="2147483714" r:id="rId6"/>
    <p:sldMasterId id="2147483719" r:id="rId7"/>
    <p:sldMasterId id="2147483721" r:id="rId8"/>
    <p:sldMasterId id="2147483754" r:id="rId9"/>
  </p:sldMasterIdLst>
  <p:notesMasterIdLst>
    <p:notesMasterId r:id="rId14"/>
  </p:notesMasterIdLst>
  <p:handoutMasterIdLst>
    <p:handoutMasterId r:id="rId15"/>
  </p:handoutMasterIdLst>
  <p:sldIdLst>
    <p:sldId id="299" r:id="rId10"/>
    <p:sldId id="2037" r:id="rId11"/>
    <p:sldId id="2078" r:id="rId12"/>
    <p:sldId id="1626" r:id="rId13"/>
  </p:sldIdLst>
  <p:sldSz cx="9144000" cy="5143500" type="screen16x9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rik Siljelöv" initials="FS" lastIdx="2" clrIdx="0">
    <p:extLst>
      <p:ext uri="{19B8F6BF-5375-455C-9EA6-DF929625EA0E}">
        <p15:presenceInfo xmlns:p15="http://schemas.microsoft.com/office/powerpoint/2012/main" userId="S::Fredrik@xtremenordicab.onmicrosoft.com::adcfdb74-b5c3-42a7-8f11-db4ab0f318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D1F8FF"/>
    <a:srgbClr val="ABF3FF"/>
    <a:srgbClr val="09DCFF"/>
    <a:srgbClr val="008AA3"/>
    <a:srgbClr val="063C6E"/>
    <a:srgbClr val="00DE64"/>
    <a:srgbClr val="00CC66"/>
    <a:srgbClr val="00D05E"/>
    <a:srgbClr val="D0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6081" autoAdjust="0"/>
  </p:normalViewPr>
  <p:slideViewPr>
    <p:cSldViewPr snapToGrid="0">
      <p:cViewPr varScale="1">
        <p:scale>
          <a:sx n="154" d="100"/>
          <a:sy n="154" d="100"/>
        </p:scale>
        <p:origin x="2890" y="1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93966823368336E-2"/>
          <c:y val="4.82242132497493E-2"/>
          <c:w val="0.90947665534391642"/>
          <c:h val="0.6230675655126970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Blad1!$H$1</c:f>
              <c:strCache>
                <c:ptCount val="1"/>
                <c:pt idx="0">
                  <c:v>7 Appreciate very much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Dog
owners</c:v>
                </c:pt>
                <c:pt idx="1">
                  <c:v>Cat
owners</c:v>
                </c:pt>
                <c:pt idx="3">
                  <c:v>Owns either a
dog or a cat</c:v>
                </c:pt>
                <c:pt idx="5">
                  <c:v>Men</c:v>
                </c:pt>
                <c:pt idx="6">
                  <c:v>Women</c:v>
                </c:pt>
                <c:pt idx="8">
                  <c:v>18-39 y/o</c:v>
                </c:pt>
                <c:pt idx="9">
                  <c:v>40-54 y/o</c:v>
                </c:pt>
                <c:pt idx="10">
                  <c:v>55-74 y/o</c:v>
                </c:pt>
              </c:strCache>
            </c:strRef>
          </c:cat>
          <c:val>
            <c:numRef>
              <c:f>Blad1!$H$2:$H$12</c:f>
              <c:numCache>
                <c:formatCode>0</c:formatCode>
                <c:ptCount val="11"/>
                <c:pt idx="0">
                  <c:v>33.004926108374399</c:v>
                </c:pt>
                <c:pt idx="1">
                  <c:v>26.9135802469136</c:v>
                </c:pt>
                <c:pt idx="3">
                  <c:v>28.962536023054799</c:v>
                </c:pt>
                <c:pt idx="5">
                  <c:v>20.178041543026701</c:v>
                </c:pt>
                <c:pt idx="6">
                  <c:v>37.254901960784302</c:v>
                </c:pt>
                <c:pt idx="8">
                  <c:v>25.941422594142299</c:v>
                </c:pt>
                <c:pt idx="9">
                  <c:v>28.571428571428601</c:v>
                </c:pt>
                <c:pt idx="10">
                  <c:v>32.718894009216598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A-46CC-B1C0-C5CEFBED941E}"/>
            </c:ext>
          </c:extLst>
        </c:ser>
        <c:ser>
          <c:idx val="5"/>
          <c:order val="1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Dog
owners</c:v>
                </c:pt>
                <c:pt idx="1">
                  <c:v>Cat
owners</c:v>
                </c:pt>
                <c:pt idx="3">
                  <c:v>Owns either a
dog or a cat</c:v>
                </c:pt>
                <c:pt idx="5">
                  <c:v>Men</c:v>
                </c:pt>
                <c:pt idx="6">
                  <c:v>Women</c:v>
                </c:pt>
                <c:pt idx="8">
                  <c:v>18-39 y/o</c:v>
                </c:pt>
                <c:pt idx="9">
                  <c:v>40-54 y/o</c:v>
                </c:pt>
                <c:pt idx="10">
                  <c:v>55-74 y/o</c:v>
                </c:pt>
              </c:strCache>
            </c:strRef>
          </c:cat>
          <c:val>
            <c:numRef>
              <c:f>Blad1!$G$2:$G$12</c:f>
              <c:numCache>
                <c:formatCode>0</c:formatCode>
                <c:ptCount val="11"/>
                <c:pt idx="0">
                  <c:v>21.182266009852199</c:v>
                </c:pt>
                <c:pt idx="1">
                  <c:v>17.283950617283899</c:v>
                </c:pt>
                <c:pt idx="3">
                  <c:v>19.884726224783901</c:v>
                </c:pt>
                <c:pt idx="5">
                  <c:v>21.3649851632047</c:v>
                </c:pt>
                <c:pt idx="6">
                  <c:v>18.487394957983199</c:v>
                </c:pt>
                <c:pt idx="8">
                  <c:v>24.267782426778201</c:v>
                </c:pt>
                <c:pt idx="9">
                  <c:v>15.966386554621799</c:v>
                </c:pt>
                <c:pt idx="10">
                  <c:v>19.354838709677399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A-46CC-B1C0-C5CEFBED941E}"/>
            </c:ext>
          </c:extLst>
        </c:ser>
        <c:ser>
          <c:idx val="4"/>
          <c:order val="2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Dog
owners</c:v>
                </c:pt>
                <c:pt idx="1">
                  <c:v>Cat
owners</c:v>
                </c:pt>
                <c:pt idx="3">
                  <c:v>Owns either a
dog or a cat</c:v>
                </c:pt>
                <c:pt idx="5">
                  <c:v>Men</c:v>
                </c:pt>
                <c:pt idx="6">
                  <c:v>Women</c:v>
                </c:pt>
                <c:pt idx="8">
                  <c:v>18-39 y/o</c:v>
                </c:pt>
                <c:pt idx="9">
                  <c:v>40-54 y/o</c:v>
                </c:pt>
                <c:pt idx="10">
                  <c:v>55-74 y/o</c:v>
                </c:pt>
              </c:strCache>
            </c:strRef>
          </c:cat>
          <c:val>
            <c:numRef>
              <c:f>Blad1!$F$2:$F$12</c:f>
              <c:numCache>
                <c:formatCode>0</c:formatCode>
                <c:ptCount val="11"/>
                <c:pt idx="0">
                  <c:v>19.950738916256199</c:v>
                </c:pt>
                <c:pt idx="1">
                  <c:v>22.2222222222222</c:v>
                </c:pt>
                <c:pt idx="3">
                  <c:v>21.613832853025901</c:v>
                </c:pt>
                <c:pt idx="5">
                  <c:v>24.035608308605301</c:v>
                </c:pt>
                <c:pt idx="6">
                  <c:v>19.327731092436998</c:v>
                </c:pt>
                <c:pt idx="8">
                  <c:v>25.523012552301299</c:v>
                </c:pt>
                <c:pt idx="9">
                  <c:v>22.689075630252098</c:v>
                </c:pt>
                <c:pt idx="10">
                  <c:v>16.129032258064498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A-46CC-B1C0-C5CEFBED941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 Neither appreciates nor doesn’t appreciate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Dog
owners</c:v>
                </c:pt>
                <c:pt idx="1">
                  <c:v>Cat
owners</c:v>
                </c:pt>
                <c:pt idx="3">
                  <c:v>Owns either a
dog or a cat</c:v>
                </c:pt>
                <c:pt idx="5">
                  <c:v>Men</c:v>
                </c:pt>
                <c:pt idx="6">
                  <c:v>Women</c:v>
                </c:pt>
                <c:pt idx="8">
                  <c:v>18-39 y/o</c:v>
                </c:pt>
                <c:pt idx="9">
                  <c:v>40-54 y/o</c:v>
                </c:pt>
                <c:pt idx="10">
                  <c:v>55-74 y/o</c:v>
                </c:pt>
              </c:strCache>
            </c:strRef>
          </c:cat>
          <c:val>
            <c:numRef>
              <c:f>Blad1!$E$2:$E$12</c:f>
              <c:numCache>
                <c:formatCode>0</c:formatCode>
                <c:ptCount val="11"/>
                <c:pt idx="0">
                  <c:v>23.645320197044299</c:v>
                </c:pt>
                <c:pt idx="1">
                  <c:v>29.876543209876498</c:v>
                </c:pt>
                <c:pt idx="3">
                  <c:v>26.512968299711801</c:v>
                </c:pt>
                <c:pt idx="5">
                  <c:v>31.7507418397626</c:v>
                </c:pt>
                <c:pt idx="6">
                  <c:v>21.568627450980401</c:v>
                </c:pt>
                <c:pt idx="8">
                  <c:v>22.175732217573199</c:v>
                </c:pt>
                <c:pt idx="9">
                  <c:v>29.831932773109202</c:v>
                </c:pt>
                <c:pt idx="10">
                  <c:v>27.649769585253502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2-4401-8EFD-8DD411F96426}"/>
            </c:ext>
          </c:extLst>
        </c:ser>
        <c:ser>
          <c:idx val="2"/>
          <c:order val="4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Dog
owners</c:v>
                </c:pt>
                <c:pt idx="1">
                  <c:v>Cat
owners</c:v>
                </c:pt>
                <c:pt idx="3">
                  <c:v>Owns either a
dog or a cat</c:v>
                </c:pt>
                <c:pt idx="5">
                  <c:v>Men</c:v>
                </c:pt>
                <c:pt idx="6">
                  <c:v>Women</c:v>
                </c:pt>
                <c:pt idx="8">
                  <c:v>18-39 y/o</c:v>
                </c:pt>
                <c:pt idx="9">
                  <c:v>40-54 y/o</c:v>
                </c:pt>
                <c:pt idx="10">
                  <c:v>55-74 y/o</c:v>
                </c:pt>
              </c:strCache>
            </c:strRef>
          </c:cat>
          <c:val>
            <c:numRef>
              <c:f>Blad1!$D$2:$D$12</c:f>
              <c:numCache>
                <c:formatCode>0</c:formatCode>
                <c:ptCount val="11"/>
                <c:pt idx="0">
                  <c:v>0.98522167487684698</c:v>
                </c:pt>
                <c:pt idx="1">
                  <c:v>1.2345679012345701</c:v>
                </c:pt>
                <c:pt idx="3">
                  <c:v>1.15273775216138</c:v>
                </c:pt>
                <c:pt idx="5">
                  <c:v>0.89020771513353103</c:v>
                </c:pt>
                <c:pt idx="6">
                  <c:v>1.40056022408964</c:v>
                </c:pt>
                <c:pt idx="8">
                  <c:v>0.418410041841004</c:v>
                </c:pt>
                <c:pt idx="9">
                  <c:v>2.1008403361344499</c:v>
                </c:pt>
                <c:pt idx="10">
                  <c:v>0.92165898617511499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2-4401-8EFD-8DD411F96426}"/>
            </c:ext>
          </c:extLst>
        </c:ser>
        <c:ser>
          <c:idx val="1"/>
          <c:order val="5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Dog
owners</c:v>
                </c:pt>
                <c:pt idx="1">
                  <c:v>Cat
owners</c:v>
                </c:pt>
                <c:pt idx="3">
                  <c:v>Owns either a
dog or a cat</c:v>
                </c:pt>
                <c:pt idx="5">
                  <c:v>Men</c:v>
                </c:pt>
                <c:pt idx="6">
                  <c:v>Women</c:v>
                </c:pt>
                <c:pt idx="8">
                  <c:v>18-39 y/o</c:v>
                </c:pt>
                <c:pt idx="9">
                  <c:v>40-54 y/o</c:v>
                </c:pt>
                <c:pt idx="10">
                  <c:v>55-74 y/o</c:v>
                </c:pt>
              </c:strCache>
            </c:strRef>
          </c:cat>
          <c:val>
            <c:numRef>
              <c:f>Blad1!$C$2:$C$12</c:f>
              <c:numCache>
                <c:formatCode>0</c:formatCode>
                <c:ptCount val="11"/>
                <c:pt idx="0">
                  <c:v>0.24630541871921199</c:v>
                </c:pt>
                <c:pt idx="1">
                  <c:v>1.2345679012345701</c:v>
                </c:pt>
                <c:pt idx="3">
                  <c:v>0.72046109510086498</c:v>
                </c:pt>
                <c:pt idx="5">
                  <c:v>0.89020771513353103</c:v>
                </c:pt>
                <c:pt idx="6">
                  <c:v>0.56022408963585402</c:v>
                </c:pt>
                <c:pt idx="8">
                  <c:v>1.2552301255230101</c:v>
                </c:pt>
                <c:pt idx="9">
                  <c:v>0</c:v>
                </c:pt>
                <c:pt idx="10">
                  <c:v>0.92165898617511499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A-4BFB-B4CB-A73BA45D5D77}"/>
            </c:ext>
          </c:extLst>
        </c:ser>
        <c:ser>
          <c:idx val="0"/>
          <c:order val="6"/>
          <c:tx>
            <c:strRef>
              <c:f>Blad1!$B$1</c:f>
              <c:strCache>
                <c:ptCount val="1"/>
                <c:pt idx="0">
                  <c:v>1 Do not appreciate at all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Dog
owners</c:v>
                </c:pt>
                <c:pt idx="1">
                  <c:v>Cat
owners</c:v>
                </c:pt>
                <c:pt idx="3">
                  <c:v>Owns either a
dog or a cat</c:v>
                </c:pt>
                <c:pt idx="5">
                  <c:v>Men</c:v>
                </c:pt>
                <c:pt idx="6">
                  <c:v>Women</c:v>
                </c:pt>
                <c:pt idx="8">
                  <c:v>18-39 y/o</c:v>
                </c:pt>
                <c:pt idx="9">
                  <c:v>40-54 y/o</c:v>
                </c:pt>
                <c:pt idx="10">
                  <c:v>55-74 y/o</c:v>
                </c:pt>
              </c:strCache>
            </c:strRef>
          </c:cat>
          <c:val>
            <c:numRef>
              <c:f>Blad1!$B$2:$B$12</c:f>
              <c:numCache>
                <c:formatCode>0</c:formatCode>
                <c:ptCount val="11"/>
                <c:pt idx="0">
                  <c:v>0.98522167487684698</c:v>
                </c:pt>
                <c:pt idx="1">
                  <c:v>1.2345679012345701</c:v>
                </c:pt>
                <c:pt idx="3">
                  <c:v>1.15273775216138</c:v>
                </c:pt>
                <c:pt idx="5">
                  <c:v>0.89020771513353103</c:v>
                </c:pt>
                <c:pt idx="6">
                  <c:v>1.40056022408964</c:v>
                </c:pt>
                <c:pt idx="8">
                  <c:v>0.418410041841004</c:v>
                </c:pt>
                <c:pt idx="9">
                  <c:v>0.84033613445378197</c:v>
                </c:pt>
                <c:pt idx="10">
                  <c:v>2.30414746543779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A-4BFB-B4CB-A73BA45D5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755248744"/>
        <c:axId val="755252352"/>
      </c:barChart>
      <c:catAx>
        <c:axId val="75524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sv-SE"/>
          </a:p>
        </c:txPr>
        <c:crossAx val="755252352"/>
        <c:crosses val="autoZero"/>
        <c:auto val="1"/>
        <c:lblAlgn val="ctr"/>
        <c:lblOffset val="100"/>
        <c:noMultiLvlLbl val="0"/>
      </c:catAx>
      <c:valAx>
        <c:axId val="755252352"/>
        <c:scaling>
          <c:orientation val="minMax"/>
          <c:max val="1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 sz="1000" noProof="0" dirty="0">
                    <a:latin typeface="Aptos" panose="020B000402020202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sv-SE"/>
          </a:p>
        </c:txPr>
        <c:crossAx val="7552487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090555555555552E-2"/>
          <c:y val="0.86507326388888894"/>
          <c:w val="0.89999994934834093"/>
          <c:h val="7.8651196688096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C58FB8-6546-C74D-AC69-FF243ACD36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C38FC-999D-A64D-A157-8610233238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1083-F19C-7F45-A80A-258FC874A12C}" type="datetimeFigureOut">
              <a:rPr lang="sv-SE" smtClean="0"/>
              <a:t>2026-04-09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C4FB5-E40F-314C-8C36-F615F6EF35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D16D8-D7D5-B841-AB42-2473107B3D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E355-7B54-A54B-83E0-C0BDEB9A76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542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90E1-6076-40D3-B800-2A7CF56AACCC}" type="datetimeFigureOut">
              <a:rPr lang="sv-SE" smtClean="0"/>
              <a:t>2026-04-09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4FC88-078B-40C0-B7BB-EA49D5799B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99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4FC88-078B-40C0-B7BB-EA49D5799BD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16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ext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184837-C3DC-264F-BA9D-759AB63AEF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8733" y="1388533"/>
            <a:ext cx="8238067" cy="3301999"/>
          </a:xfrm>
          <a:prstGeom prst="rect">
            <a:avLst/>
          </a:prstGeom>
        </p:spPr>
        <p:txBody>
          <a:bodyPr lIns="0" tIns="0" rIns="0" bIns="0" numCol="2" spcCol="360000">
            <a:normAutofit/>
          </a:bodyPr>
          <a:lstStyle>
            <a:lvl1pPr marL="0" indent="0" algn="just">
              <a:buNone/>
              <a:defRPr sz="10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F70DC3-8E17-954D-8ED0-301727CCB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9D9FC2-D2D8-A747-9FB9-E47F6BC594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72912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förklaringstext, graf, källa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67833" y="1938271"/>
            <a:ext cx="8223320" cy="234149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6011D42-22BC-AC4B-96E3-F52B42FE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8EDF367-49B7-804C-821A-7DE1724E0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2D213B2-7DC1-3149-9403-5B7D76640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1A14DD-8E7F-994B-B787-37FC790DE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C47837-4513-B643-891B-BB20C8834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1111810"/>
            <a:ext cx="8210550" cy="6223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4763" marR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GB" sz="800" dirty="0" err="1"/>
              <a:t>Förklaringstext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9465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 headline, text and three charts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6011D42-22BC-AC4B-96E3-F52B42FE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8EDF367-49B7-804C-821A-7DE1724E0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C47837-4513-B643-891B-BB20C8834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1111810"/>
            <a:ext cx="8210550" cy="6223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4763" marR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marL="4763" marR="0" lvl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lvl="0"/>
            <a:endParaRPr lang="en-GB" sz="800" dirty="0"/>
          </a:p>
        </p:txBody>
      </p:sp>
      <p:sp>
        <p:nvSpPr>
          <p:cNvPr id="28" name="Chart Placeholder 9">
            <a:extLst>
              <a:ext uri="{FF2B5EF4-FFF2-40B4-BE49-F238E27FC236}">
                <a16:creationId xmlns:a16="http://schemas.microsoft.com/office/drawing/2014/main" id="{5F14D9A7-2D4A-5A4B-A536-0A7B83D15C8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6000" y="2102295"/>
            <a:ext cx="2520000" cy="1982988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29" name="Chart Placeholder 9">
            <a:extLst>
              <a:ext uri="{FF2B5EF4-FFF2-40B4-BE49-F238E27FC236}">
                <a16:creationId xmlns:a16="http://schemas.microsoft.com/office/drawing/2014/main" id="{D072078E-2F67-8544-8458-62C4457A12C7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3317148" y="2102189"/>
            <a:ext cx="2520000" cy="19832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E8122-5A81-C14E-9CFB-6CADC180AC47}"/>
              </a:ext>
            </a:extLst>
          </p:cNvPr>
          <p:cNvCxnSpPr>
            <a:cxnSpLocks/>
          </p:cNvCxnSpPr>
          <p:nvPr userDrawn="1"/>
        </p:nvCxnSpPr>
        <p:spPr>
          <a:xfrm>
            <a:off x="3161574" y="2003304"/>
            <a:ext cx="0" cy="208676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E15164AB-3E70-5A47-8BD0-E78F756624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4542" y="4486101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253876B-8F73-E646-BCFB-74227A5710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4542" y="458330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9725EC6-5DFE-904E-B63D-B02FA8877D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2871" y="1940925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9DC6844-3334-7D49-834E-2F03073177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7476" y="1942071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B871AF4A-57AD-CA48-B5F8-3CB7118507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B7F6B4D2-E25B-B24F-B495-163546AF71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7" name="Chart Placeholder 9">
            <a:extLst>
              <a:ext uri="{FF2B5EF4-FFF2-40B4-BE49-F238E27FC236}">
                <a16:creationId xmlns:a16="http://schemas.microsoft.com/office/drawing/2014/main" id="{7AEF16F2-E087-D34E-B947-06F2380DC749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148298" y="2108006"/>
            <a:ext cx="2520000" cy="19832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F220B5-D50F-8343-B01C-137AE1FA6406}"/>
              </a:ext>
            </a:extLst>
          </p:cNvPr>
          <p:cNvCxnSpPr>
            <a:cxnSpLocks/>
          </p:cNvCxnSpPr>
          <p:nvPr userDrawn="1"/>
        </p:nvCxnSpPr>
        <p:spPr>
          <a:xfrm>
            <a:off x="5992723" y="2010284"/>
            <a:ext cx="0" cy="2078623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47C26E7-5A42-BD47-BF56-571458592B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9314" y="1940908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3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50BC9C0-3F23-7647-9070-540AFF706A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5255" y="4477958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96AA05D-E736-274B-868B-44E259DF0E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5255" y="4575158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141966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 headline, text and chart  with sourc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67833" y="1938271"/>
            <a:ext cx="8223320" cy="234149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6011D42-22BC-AC4B-96E3-F52B42FE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8EDF367-49B7-804C-821A-7DE1724E0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rgbClr val="1EBFA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2D213B2-7DC1-3149-9403-5B7D76640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1A14DD-8E7F-994B-B787-37FC790DE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C47837-4513-B643-891B-BB20C8834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1111810"/>
            <a:ext cx="8210550" cy="6223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4763" marR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marL="4763" marR="0" lvl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lvl="0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6213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and char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67833" y="1603883"/>
            <a:ext cx="8223320" cy="269953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6011D42-22BC-AC4B-96E3-F52B42FE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94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2D213B2-7DC1-3149-9403-5B7D76640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1A14DD-8E7F-994B-B787-37FC790DE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BCDC2-7E45-684F-BECC-6E8EC5939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957263"/>
            <a:ext cx="8210550" cy="6223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4763" marR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marL="4763" marR="0" lvl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lvl="0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1662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6762ECE-8F49-B44E-8581-5DEA93360BA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7833" y="1346200"/>
            <a:ext cx="8229600" cy="27178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sv-SE"/>
              <a:t>Klicka på ikonen för att lägga till en tabell</a:t>
            </a:r>
            <a:endParaRPr lang="en-S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9EE47E5-6329-5E45-A6F4-5EB774721B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E87AAA9-BEE5-D246-A325-CE8DBA36DC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C0807B7-7710-624F-8EEB-2B072C4C0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0AF46D9-CE49-0F4B-ABB9-2047EEBF7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218133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ingle chart with source and 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A04C52-0BE3-5E45-82B7-30CF5E071805}"/>
              </a:ext>
            </a:extLst>
          </p:cNvPr>
          <p:cNvSpPr/>
          <p:nvPr userDrawn="1"/>
        </p:nvSpPr>
        <p:spPr>
          <a:xfrm>
            <a:off x="6299200" y="0"/>
            <a:ext cx="28448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47674" y="1361287"/>
            <a:ext cx="5394326" cy="269953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3735685-94A1-554A-93F9-B08660D81A1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47934" y="1117599"/>
            <a:ext cx="1947333" cy="35729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1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Analystext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D8AD140-4DEC-7244-8940-9A574CB5BE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7CB561D-5E71-0240-93C7-13DD203EC5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7541F1E-26EA-9D4F-AFB3-E11D08B35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567463" cy="9233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Förklaring till graf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6E1215-D0CB-FC41-8ECE-0517AD8A9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3"/>
          <a:stretch>
            <a:fillRect/>
          </a:stretch>
        </p:blipFill>
        <p:spPr>
          <a:xfrm>
            <a:off x="8011160" y="459128"/>
            <a:ext cx="686508" cy="3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charts with sources and indivudual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1638516" y="1550177"/>
            <a:ext cx="2520000" cy="2535106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032637" y="1549989"/>
            <a:ext cx="2520000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F1A1D-7C75-6E41-B464-1BFE67E94AA7}"/>
              </a:ext>
            </a:extLst>
          </p:cNvPr>
          <p:cNvCxnSpPr>
            <a:cxnSpLocks/>
          </p:cNvCxnSpPr>
          <p:nvPr userDrawn="1"/>
        </p:nvCxnSpPr>
        <p:spPr>
          <a:xfrm>
            <a:off x="4595577" y="145465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800" y="4486101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800" y="458330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59668" y="1382510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3789" y="1383656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29F8D22-C14E-7B4D-9CF2-E8C1425A9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0900E4-6B23-CD44-AC6E-6FAA74FF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8736A9A-2F55-CA40-AFFD-92A4856D8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5048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EA866E0-A050-6A43-A688-49934E90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2806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4052F37-8E82-8845-BF00-C237379989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835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0B4FCBC-59E6-E146-9C99-634E91121D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835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3224895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charts, one big and one small, with sources and indivudual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8800" y="1550177"/>
            <a:ext cx="2520000" cy="2535106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9436" y="1549989"/>
            <a:ext cx="4935600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F1A1D-7C75-6E41-B464-1BFE67E94AA7}"/>
              </a:ext>
            </a:extLst>
          </p:cNvPr>
          <p:cNvCxnSpPr>
            <a:cxnSpLocks/>
          </p:cNvCxnSpPr>
          <p:nvPr userDrawn="1"/>
        </p:nvCxnSpPr>
        <p:spPr>
          <a:xfrm>
            <a:off x="3357177" y="145465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9600" y="4486101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9600" y="458330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9952" y="1382510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9436" y="1383656"/>
            <a:ext cx="4939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29F8D22-C14E-7B4D-9CF2-E8C1425A9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0900E4-6B23-CD44-AC6E-6FAA74FF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4052F37-8E82-8845-BF00-C237379989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835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0B4FCBC-59E6-E146-9C99-634E91121D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835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63931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description and two charts, one big and one small, with sources and indivudual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BE13643-D46D-E748-8745-66C4157A23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725" y="1111810"/>
            <a:ext cx="8210550" cy="6223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4763" marR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marL="4763" marR="0" lvl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lvl="0"/>
            <a:endParaRPr lang="en-GB" sz="800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8800" y="1989344"/>
            <a:ext cx="2520000" cy="2095938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9436" y="1989344"/>
            <a:ext cx="4935600" cy="2096128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F1A1D-7C75-6E41-B464-1BFE67E94AA7}"/>
              </a:ext>
            </a:extLst>
          </p:cNvPr>
          <p:cNvCxnSpPr>
            <a:cxnSpLocks/>
          </p:cNvCxnSpPr>
          <p:nvPr userDrawn="1"/>
        </p:nvCxnSpPr>
        <p:spPr>
          <a:xfrm>
            <a:off x="3357177" y="1891621"/>
            <a:ext cx="0" cy="220542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9600" y="4486101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9600" y="458330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9952" y="1836217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9436" y="1837365"/>
            <a:ext cx="4939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29F8D22-C14E-7B4D-9CF2-E8C1425A9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0900E4-6B23-CD44-AC6E-6FAA74FF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4052F37-8E82-8845-BF00-C237379989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835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0B4FCBC-59E6-E146-9C99-634E91121D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835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255394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hree charts with com and indivudual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6000" y="1550177"/>
            <a:ext cx="2520000" cy="2535106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317148" y="1549989"/>
            <a:ext cx="2520000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F1A1D-7C75-6E41-B464-1BFE67E94AA7}"/>
              </a:ext>
            </a:extLst>
          </p:cNvPr>
          <p:cNvCxnSpPr>
            <a:cxnSpLocks/>
          </p:cNvCxnSpPr>
          <p:nvPr userDrawn="1"/>
        </p:nvCxnSpPr>
        <p:spPr>
          <a:xfrm>
            <a:off x="3161574" y="144767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4542" y="4486101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4542" y="458330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2871" y="1382510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476" y="1383656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29F8D22-C14E-7B4D-9CF2-E8C1425A9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0900E4-6B23-CD44-AC6E-6FAA74FF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8736A9A-2F55-CA40-AFFD-92A4856D8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EA866E0-A050-6A43-A688-49934E90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13" name="Chart Placeholder 9">
            <a:extLst>
              <a:ext uri="{FF2B5EF4-FFF2-40B4-BE49-F238E27FC236}">
                <a16:creationId xmlns:a16="http://schemas.microsoft.com/office/drawing/2014/main" id="{D527B8B3-A9B8-6847-9716-96457827572A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148298" y="1555806"/>
            <a:ext cx="2520000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F06B59-21C8-684B-B089-93089C81B93C}"/>
              </a:ext>
            </a:extLst>
          </p:cNvPr>
          <p:cNvCxnSpPr>
            <a:cxnSpLocks/>
          </p:cNvCxnSpPr>
          <p:nvPr userDrawn="1"/>
        </p:nvCxnSpPr>
        <p:spPr>
          <a:xfrm>
            <a:off x="5992723" y="1446507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7D5242F-9CD2-8447-8FDB-D6A2AFD3E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9314" y="1382493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3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E936F26-48F3-C04F-8E9B-99FB4FEB0F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5255" y="4477958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144C962-E5B1-9746-9A65-EFCB2B658D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5255" y="4575158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310095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fokustext, text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3501C2-8E2C-A345-B5FF-D96CFA41E6AB}"/>
              </a:ext>
            </a:extLst>
          </p:cNvPr>
          <p:cNvSpPr/>
          <p:nvPr userDrawn="1"/>
        </p:nvSpPr>
        <p:spPr>
          <a:xfrm>
            <a:off x="0" y="957798"/>
            <a:ext cx="9144000" cy="92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ptos" panose="020B00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184837-C3DC-264F-BA9D-759AB63AEF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8730" y="2203953"/>
            <a:ext cx="8238067" cy="2716397"/>
          </a:xfrm>
          <a:prstGeom prst="rect">
            <a:avLst/>
          </a:prstGeom>
        </p:spPr>
        <p:txBody>
          <a:bodyPr lIns="0" tIns="0" rIns="0" bIns="0" numCol="1" spcCol="360000" anchor="t">
            <a:norm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F70DC3-8E17-954D-8ED0-301727CCB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B75E28-1577-184E-B15E-11E22F5098A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48731" y="1094554"/>
            <a:ext cx="8238067" cy="646943"/>
          </a:xfrm>
          <a:prstGeom prst="rect">
            <a:avLst/>
          </a:prstGeom>
        </p:spPr>
        <p:txBody>
          <a:bodyPr lIns="0" tIns="0" rIns="0" bIns="0" numCol="1" spcCol="360000" anchor="ctr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1"/>
                </a:solidFill>
              </a:rPr>
              <a:t>Fokustext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64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four charts with com and indivudual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6000" y="1550177"/>
            <a:ext cx="2520000" cy="2535106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71200" y="1550177"/>
            <a:ext cx="1620000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F1A1D-7C75-6E41-B464-1BFE67E94AA7}"/>
              </a:ext>
            </a:extLst>
          </p:cNvPr>
          <p:cNvCxnSpPr>
            <a:cxnSpLocks/>
          </p:cNvCxnSpPr>
          <p:nvPr userDrawn="1"/>
        </p:nvCxnSpPr>
        <p:spPr>
          <a:xfrm>
            <a:off x="3138600" y="141975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1722" y="4486101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722" y="458330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402" y="1388311"/>
            <a:ext cx="2520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352" y="1388311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29F8D22-C14E-7B4D-9CF2-E8C1425A9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0900E4-6B23-CD44-AC6E-6FAA74FF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8736A9A-2F55-CA40-AFFD-92A4856D8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EA866E0-A050-6A43-A688-49934E90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13" name="Chart Placeholder 9">
            <a:extLst>
              <a:ext uri="{FF2B5EF4-FFF2-40B4-BE49-F238E27FC236}">
                <a16:creationId xmlns:a16="http://schemas.microsoft.com/office/drawing/2014/main" id="{D527B8B3-A9B8-6847-9716-96457827572A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156400" y="1550177"/>
            <a:ext cx="1620000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F06B59-21C8-684B-B089-93089C81B93C}"/>
              </a:ext>
            </a:extLst>
          </p:cNvPr>
          <p:cNvCxnSpPr>
            <a:cxnSpLocks/>
          </p:cNvCxnSpPr>
          <p:nvPr userDrawn="1"/>
        </p:nvCxnSpPr>
        <p:spPr>
          <a:xfrm>
            <a:off x="5023800" y="141975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7D5242F-9CD2-8447-8FDB-D6A2AFD3E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27552" y="1388311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3</a:t>
            </a:r>
          </a:p>
        </p:txBody>
      </p: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CCFAD5D3-C1B6-8F45-B05A-90BD53DCB294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7041600" y="1550177"/>
            <a:ext cx="1620000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2E4793-1F1E-C342-9FB7-0C4192004332}"/>
              </a:ext>
            </a:extLst>
          </p:cNvPr>
          <p:cNvCxnSpPr>
            <a:cxnSpLocks/>
          </p:cNvCxnSpPr>
          <p:nvPr userDrawn="1"/>
        </p:nvCxnSpPr>
        <p:spPr>
          <a:xfrm>
            <a:off x="6909000" y="141975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34BE690-B166-1246-B2E1-B60CDA4580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12752" y="1388311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4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2B8477FB-B33A-8949-9972-818E042F0A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6138" y="4477959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17070CFA-F165-8846-BAA1-4962AE80C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6138" y="4575159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9A3E34B-9D24-6544-8343-5D09C29315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96598" y="4476797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21B416BD-74E3-A742-8DEC-B2183074C2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6598" y="4573997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817652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five charts with com and indivudual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6000" y="1550177"/>
            <a:ext cx="2159478" cy="2535106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2695338" y="1550177"/>
            <a:ext cx="1440403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402" y="1388311"/>
            <a:ext cx="2160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78985" y="1388311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29F8D22-C14E-7B4D-9CF2-E8C1425A9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0900E4-6B23-CD44-AC6E-6FAA74FF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8736A9A-2F55-CA40-AFFD-92A4856D8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EA866E0-A050-6A43-A688-49934E90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26" name="Chart Placeholder 9">
            <a:extLst>
              <a:ext uri="{FF2B5EF4-FFF2-40B4-BE49-F238E27FC236}">
                <a16:creationId xmlns:a16="http://schemas.microsoft.com/office/drawing/2014/main" id="{548170D1-36D0-A94D-BD43-61794438CBA4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4185600" y="1549014"/>
            <a:ext cx="1440403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E5FF3DF-4372-EA49-A510-A389322764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7264" y="1387148"/>
            <a:ext cx="1440000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3</a:t>
            </a:r>
          </a:p>
        </p:txBody>
      </p:sp>
      <p:sp>
        <p:nvSpPr>
          <p:cNvPr id="33" name="Chart Placeholder 9">
            <a:extLst>
              <a:ext uri="{FF2B5EF4-FFF2-40B4-BE49-F238E27FC236}">
                <a16:creationId xmlns:a16="http://schemas.microsoft.com/office/drawing/2014/main" id="{8415528A-B552-764A-B869-D9B4C528CB26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5675862" y="1554831"/>
            <a:ext cx="1440403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9CF3266-728F-4742-8482-2B6C77A6089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76695" y="1392965"/>
            <a:ext cx="1440000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4</a:t>
            </a:r>
          </a:p>
        </p:txBody>
      </p:sp>
      <p:sp>
        <p:nvSpPr>
          <p:cNvPr id="35" name="Chart Placeholder 9">
            <a:extLst>
              <a:ext uri="{FF2B5EF4-FFF2-40B4-BE49-F238E27FC236}">
                <a16:creationId xmlns:a16="http://schemas.microsoft.com/office/drawing/2014/main" id="{B6A87303-F3E1-A641-9003-267E28F51138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7166125" y="1553668"/>
            <a:ext cx="1440403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05ACD16-227E-3B4F-9C70-2D227646C5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66125" y="1391802"/>
            <a:ext cx="1440000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5</a:t>
            </a:r>
          </a:p>
        </p:txBody>
      </p:sp>
    </p:spTree>
    <p:extLst>
      <p:ext uri="{BB962C8B-B14F-4D97-AF65-F5344CB8AC3E}">
        <p14:creationId xmlns:p14="http://schemas.microsoft.com/office/powerpoint/2010/main" val="2526913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mment and five charts with com and indivudual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E8CCE0-E499-D748-B27E-03560B3D00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725" y="1111810"/>
            <a:ext cx="8210550" cy="6223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4763" marR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marL="4763" marR="0" lvl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800" dirty="0"/>
              <a:t>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, </a:t>
            </a:r>
            <a:r>
              <a:rPr lang="en-GB" sz="800" dirty="0" err="1"/>
              <a:t>consetetur</a:t>
            </a:r>
            <a:r>
              <a:rPr lang="en-GB" sz="800" dirty="0"/>
              <a:t> </a:t>
            </a:r>
            <a:r>
              <a:rPr lang="en-GB" sz="800" dirty="0" err="1"/>
              <a:t>sadipscing</a:t>
            </a:r>
            <a:r>
              <a:rPr lang="en-GB" sz="800" dirty="0"/>
              <a:t> </a:t>
            </a:r>
            <a:r>
              <a:rPr lang="en-GB" sz="800" dirty="0" err="1"/>
              <a:t>elitr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nonumy</a:t>
            </a:r>
            <a:r>
              <a:rPr lang="en-GB" sz="800" dirty="0"/>
              <a:t> </a:t>
            </a:r>
            <a:r>
              <a:rPr lang="en-GB" sz="800" dirty="0" err="1"/>
              <a:t>eirmod</a:t>
            </a:r>
            <a:r>
              <a:rPr lang="en-GB" sz="800" dirty="0"/>
              <a:t> </a:t>
            </a:r>
            <a:r>
              <a:rPr lang="en-GB" sz="800" dirty="0" err="1"/>
              <a:t>tempor</a:t>
            </a:r>
            <a:r>
              <a:rPr lang="en-GB" sz="800" dirty="0"/>
              <a:t> </a:t>
            </a:r>
            <a:r>
              <a:rPr lang="en-GB" sz="800" dirty="0" err="1"/>
              <a:t>invidunt</a:t>
            </a:r>
            <a:r>
              <a:rPr lang="en-GB" sz="800" dirty="0"/>
              <a:t> </a:t>
            </a:r>
            <a:r>
              <a:rPr lang="en-GB" sz="800" dirty="0" err="1"/>
              <a:t>ut</a:t>
            </a:r>
            <a:r>
              <a:rPr lang="en-GB" sz="800" dirty="0"/>
              <a:t> </a:t>
            </a:r>
            <a:r>
              <a:rPr lang="en-GB" sz="800" dirty="0" err="1"/>
              <a:t>labore</a:t>
            </a:r>
            <a:r>
              <a:rPr lang="en-GB" sz="800" dirty="0"/>
              <a:t> et dolore magna </a:t>
            </a:r>
            <a:r>
              <a:rPr lang="en-GB" sz="800" dirty="0" err="1"/>
              <a:t>aliquyam</a:t>
            </a:r>
            <a:r>
              <a:rPr lang="en-GB" sz="800" dirty="0"/>
              <a:t> </a:t>
            </a:r>
            <a:r>
              <a:rPr lang="en-GB" sz="800" dirty="0" err="1"/>
              <a:t>erat</a:t>
            </a:r>
            <a:r>
              <a:rPr lang="en-GB" sz="800" dirty="0"/>
              <a:t>, </a:t>
            </a:r>
            <a:r>
              <a:rPr lang="en-GB" sz="800" dirty="0" err="1"/>
              <a:t>sed</a:t>
            </a:r>
            <a:r>
              <a:rPr lang="en-GB" sz="800" dirty="0"/>
              <a:t> </a:t>
            </a:r>
            <a:r>
              <a:rPr lang="en-GB" sz="800" dirty="0" err="1"/>
              <a:t>diam</a:t>
            </a:r>
            <a:r>
              <a:rPr lang="en-GB" sz="800" dirty="0"/>
              <a:t> </a:t>
            </a:r>
            <a:r>
              <a:rPr lang="en-GB" sz="800" dirty="0" err="1"/>
              <a:t>voluptua</a:t>
            </a:r>
            <a:r>
              <a:rPr lang="en-GB" sz="800" dirty="0"/>
              <a:t>. At </a:t>
            </a:r>
            <a:r>
              <a:rPr lang="en-GB" sz="800" dirty="0" err="1"/>
              <a:t>vero</a:t>
            </a:r>
            <a:r>
              <a:rPr lang="en-GB" sz="800" dirty="0"/>
              <a:t> </a:t>
            </a:r>
            <a:r>
              <a:rPr lang="en-GB" sz="800" dirty="0" err="1"/>
              <a:t>eos</a:t>
            </a:r>
            <a:r>
              <a:rPr lang="en-GB" sz="800" dirty="0"/>
              <a:t> et </a:t>
            </a:r>
            <a:r>
              <a:rPr lang="en-GB" sz="800" dirty="0" err="1"/>
              <a:t>accusam</a:t>
            </a:r>
            <a:r>
              <a:rPr lang="en-GB" sz="800" dirty="0"/>
              <a:t> et </a:t>
            </a:r>
            <a:r>
              <a:rPr lang="en-GB" sz="800" dirty="0" err="1"/>
              <a:t>justo</a:t>
            </a:r>
            <a:r>
              <a:rPr lang="en-GB" sz="800" dirty="0"/>
              <a:t> duo </a:t>
            </a:r>
            <a:r>
              <a:rPr lang="en-GB" sz="800" dirty="0" err="1"/>
              <a:t>dolores</a:t>
            </a:r>
            <a:r>
              <a:rPr lang="en-GB" sz="800" dirty="0"/>
              <a:t> et </a:t>
            </a:r>
            <a:r>
              <a:rPr lang="en-GB" sz="800" dirty="0" err="1"/>
              <a:t>ea</a:t>
            </a:r>
            <a:r>
              <a:rPr lang="en-GB" sz="800" dirty="0"/>
              <a:t> </a:t>
            </a:r>
            <a:r>
              <a:rPr lang="en-GB" sz="800" dirty="0" err="1"/>
              <a:t>rebum</a:t>
            </a:r>
            <a:r>
              <a:rPr lang="en-GB" sz="800" dirty="0"/>
              <a:t>. Stet </a:t>
            </a:r>
            <a:r>
              <a:rPr lang="en-GB" sz="800" dirty="0" err="1"/>
              <a:t>clita</a:t>
            </a:r>
            <a:r>
              <a:rPr lang="en-GB" sz="800" dirty="0"/>
              <a:t> </a:t>
            </a:r>
            <a:r>
              <a:rPr lang="en-GB" sz="800" dirty="0" err="1"/>
              <a:t>kasd</a:t>
            </a:r>
            <a:r>
              <a:rPr lang="en-GB" sz="800" dirty="0"/>
              <a:t> </a:t>
            </a:r>
            <a:r>
              <a:rPr lang="en-GB" sz="800" dirty="0" err="1"/>
              <a:t>gubergren</a:t>
            </a:r>
            <a:r>
              <a:rPr lang="en-GB" sz="800" dirty="0"/>
              <a:t>, no sea </a:t>
            </a:r>
            <a:r>
              <a:rPr lang="en-GB" sz="800" dirty="0" err="1"/>
              <a:t>takimata</a:t>
            </a:r>
            <a:r>
              <a:rPr lang="en-GB" sz="800" dirty="0"/>
              <a:t> </a:t>
            </a:r>
            <a:r>
              <a:rPr lang="en-GB" sz="800" dirty="0" err="1"/>
              <a:t>sanctus</a:t>
            </a:r>
            <a:r>
              <a:rPr lang="en-GB" sz="800" dirty="0"/>
              <a:t> </a:t>
            </a:r>
            <a:r>
              <a:rPr lang="en-GB" sz="800" dirty="0" err="1"/>
              <a:t>est</a:t>
            </a:r>
            <a:r>
              <a:rPr lang="en-GB" sz="800" dirty="0"/>
              <a:t> Lorem ipsum </a:t>
            </a:r>
            <a:r>
              <a:rPr lang="en-GB" sz="800" dirty="0" err="1"/>
              <a:t>dolor</a:t>
            </a:r>
            <a:r>
              <a:rPr lang="en-GB" sz="800" dirty="0"/>
              <a:t> sit </a:t>
            </a:r>
            <a:r>
              <a:rPr lang="en-GB" sz="800" dirty="0" err="1"/>
              <a:t>amet</a:t>
            </a:r>
            <a:r>
              <a:rPr lang="en-GB" sz="800" dirty="0"/>
              <a:t>.</a:t>
            </a:r>
          </a:p>
          <a:p>
            <a:pPr lvl="0"/>
            <a:endParaRPr lang="en-GB" sz="800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6000" y="2085326"/>
            <a:ext cx="2159478" cy="21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2695338" y="2085326"/>
            <a:ext cx="1440403" cy="21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402" y="1918806"/>
            <a:ext cx="2160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78985" y="1918806"/>
            <a:ext cx="4776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29F8D22-C14E-7B4D-9CF2-E8C1425A9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0900E4-6B23-CD44-AC6E-6FAA74FF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8736A9A-2F55-CA40-AFFD-92A4856D8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EA866E0-A050-6A43-A688-49934E90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26" name="Chart Placeholder 9">
            <a:extLst>
              <a:ext uri="{FF2B5EF4-FFF2-40B4-BE49-F238E27FC236}">
                <a16:creationId xmlns:a16="http://schemas.microsoft.com/office/drawing/2014/main" id="{548170D1-36D0-A94D-BD43-61794438CBA4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4185600" y="2085326"/>
            <a:ext cx="1440403" cy="21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E5FF3DF-4372-EA49-A510-A389322764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7264" y="1917643"/>
            <a:ext cx="1440000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3</a:t>
            </a:r>
          </a:p>
        </p:txBody>
      </p:sp>
      <p:sp>
        <p:nvSpPr>
          <p:cNvPr id="33" name="Chart Placeholder 9">
            <a:extLst>
              <a:ext uri="{FF2B5EF4-FFF2-40B4-BE49-F238E27FC236}">
                <a16:creationId xmlns:a16="http://schemas.microsoft.com/office/drawing/2014/main" id="{8415528A-B552-764A-B869-D9B4C528CB26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5675862" y="2085326"/>
            <a:ext cx="1440403" cy="21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9CF3266-728F-4742-8482-2B6C77A6089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76695" y="1923460"/>
            <a:ext cx="1440000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4</a:t>
            </a:r>
          </a:p>
        </p:txBody>
      </p:sp>
      <p:sp>
        <p:nvSpPr>
          <p:cNvPr id="35" name="Chart Placeholder 9">
            <a:extLst>
              <a:ext uri="{FF2B5EF4-FFF2-40B4-BE49-F238E27FC236}">
                <a16:creationId xmlns:a16="http://schemas.microsoft.com/office/drawing/2014/main" id="{B6A87303-F3E1-A641-9003-267E28F51138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7166125" y="2085326"/>
            <a:ext cx="1440403" cy="21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05ACD16-227E-3B4F-9C70-2D227646C5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66125" y="1922297"/>
            <a:ext cx="1440000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ctr">
              <a:buNone/>
              <a:defRPr sz="1000" b="1" spc="0"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5</a:t>
            </a:r>
          </a:p>
        </p:txBody>
      </p:sp>
    </p:spTree>
    <p:extLst>
      <p:ext uri="{BB962C8B-B14F-4D97-AF65-F5344CB8AC3E}">
        <p14:creationId xmlns:p14="http://schemas.microsoft.com/office/powerpoint/2010/main" val="218189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charts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8870" y="1375215"/>
            <a:ext cx="3664800" cy="2706985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032637" y="1375013"/>
            <a:ext cx="3664475" cy="2707388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F1A1D-7C75-6E41-B464-1BFE67E94AA7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407507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800" y="4486101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800" y="458330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A097F41-CEB6-914F-84A4-99F46E23E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AC91491-9397-1C4B-B35E-807DEA29B9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C6B6654-F8E0-0F43-AFFC-509DF7E6D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9D58BA0-EA3A-6D4D-B76B-95C476350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2928447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 for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5C8FAF-E309-4644-A957-523A664D31D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467833 w 9144000"/>
              <a:gd name="connsiteY0" fmla="*/ 450850 h 5143500"/>
              <a:gd name="connsiteX1" fmla="*/ 467833 w 9144000"/>
              <a:gd name="connsiteY1" fmla="*/ 4678326 h 5143500"/>
              <a:gd name="connsiteX2" fmla="*/ 8696326 w 9144000"/>
              <a:gd name="connsiteY2" fmla="*/ 4678326 h 5143500"/>
              <a:gd name="connsiteX3" fmla="*/ 8696326 w 9144000"/>
              <a:gd name="connsiteY3" fmla="*/ 450850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467833" y="450850"/>
                </a:moveTo>
                <a:lnTo>
                  <a:pt x="467833" y="4678326"/>
                </a:lnTo>
                <a:lnTo>
                  <a:pt x="8696326" y="4678326"/>
                </a:lnTo>
                <a:lnTo>
                  <a:pt x="8696326" y="45085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6641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out the track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8D40E255-840B-2240-ACF4-125627C5B9CA}"/>
              </a:ext>
            </a:extLst>
          </p:cNvPr>
          <p:cNvSpPr/>
          <p:nvPr userDrawn="1"/>
        </p:nvSpPr>
        <p:spPr>
          <a:xfrm>
            <a:off x="0" y="3295135"/>
            <a:ext cx="5937814" cy="18483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Aptos" panose="020B0004020202020204" pitchFamily="34" charset="0"/>
            </a:endParaRP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4C567EC7-8D18-A545-A0A4-539C92343B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81815" y="0"/>
            <a:ext cx="3262185" cy="5143500"/>
          </a:xfrm>
          <a:custGeom>
            <a:avLst/>
            <a:gdLst>
              <a:gd name="connsiteX0" fmla="*/ 1737855 w 3222625"/>
              <a:gd name="connsiteY0" fmla="*/ 3718329 h 5143500"/>
              <a:gd name="connsiteX1" fmla="*/ 1774354 w 3222625"/>
              <a:gd name="connsiteY1" fmla="*/ 3733552 h 5143500"/>
              <a:gd name="connsiteX2" fmla="*/ 1789522 w 3222625"/>
              <a:gd name="connsiteY2" fmla="*/ 3784169 h 5143500"/>
              <a:gd name="connsiteX3" fmla="*/ 1774354 w 3222625"/>
              <a:gd name="connsiteY3" fmla="*/ 3834215 h 5143500"/>
              <a:gd name="connsiteX4" fmla="*/ 1735864 w 3222625"/>
              <a:gd name="connsiteY4" fmla="*/ 3849533 h 5143500"/>
              <a:gd name="connsiteX5" fmla="*/ 1695857 w 3222625"/>
              <a:gd name="connsiteY5" fmla="*/ 3830504 h 5143500"/>
              <a:gd name="connsiteX6" fmla="*/ 1696615 w 3222625"/>
              <a:gd name="connsiteY6" fmla="*/ 3737358 h 5143500"/>
              <a:gd name="connsiteX7" fmla="*/ 1737855 w 3222625"/>
              <a:gd name="connsiteY7" fmla="*/ 3718329 h 5143500"/>
              <a:gd name="connsiteX8" fmla="*/ 1525278 w 3222625"/>
              <a:gd name="connsiteY8" fmla="*/ 3675282 h 5143500"/>
              <a:gd name="connsiteX9" fmla="*/ 1525278 w 3222625"/>
              <a:gd name="connsiteY9" fmla="*/ 3892210 h 5143500"/>
              <a:gd name="connsiteX10" fmla="*/ 1579695 w 3222625"/>
              <a:gd name="connsiteY10" fmla="*/ 3892210 h 5143500"/>
              <a:gd name="connsiteX11" fmla="*/ 1579695 w 3222625"/>
              <a:gd name="connsiteY11" fmla="*/ 3675282 h 5143500"/>
              <a:gd name="connsiteX12" fmla="*/ 939492 w 3222625"/>
              <a:gd name="connsiteY12" fmla="*/ 3675282 h 5143500"/>
              <a:gd name="connsiteX13" fmla="*/ 939492 w 3222625"/>
              <a:gd name="connsiteY13" fmla="*/ 3892210 h 5143500"/>
              <a:gd name="connsiteX14" fmla="*/ 993909 w 3222625"/>
              <a:gd name="connsiteY14" fmla="*/ 3892210 h 5143500"/>
              <a:gd name="connsiteX15" fmla="*/ 993909 w 3222625"/>
              <a:gd name="connsiteY15" fmla="*/ 3675282 h 5143500"/>
              <a:gd name="connsiteX16" fmla="*/ 1160127 w 3222625"/>
              <a:gd name="connsiteY16" fmla="*/ 3669330 h 5143500"/>
              <a:gd name="connsiteX17" fmla="*/ 1101728 w 3222625"/>
              <a:gd name="connsiteY17" fmla="*/ 3690167 h 5143500"/>
              <a:gd name="connsiteX18" fmla="*/ 1101728 w 3222625"/>
              <a:gd name="connsiteY18" fmla="*/ 3675324 h 5143500"/>
              <a:gd name="connsiteX19" fmla="*/ 1053663 w 3222625"/>
              <a:gd name="connsiteY19" fmla="*/ 3675324 h 5143500"/>
              <a:gd name="connsiteX20" fmla="*/ 1053663 w 3222625"/>
              <a:gd name="connsiteY20" fmla="*/ 3892252 h 5143500"/>
              <a:gd name="connsiteX21" fmla="*/ 1108459 w 3222625"/>
              <a:gd name="connsiteY21" fmla="*/ 3892252 h 5143500"/>
              <a:gd name="connsiteX22" fmla="*/ 1108459 w 3222625"/>
              <a:gd name="connsiteY22" fmla="*/ 3797870 h 5143500"/>
              <a:gd name="connsiteX23" fmla="*/ 1110924 w 3222625"/>
              <a:gd name="connsiteY23" fmla="*/ 3758480 h 5143500"/>
              <a:gd name="connsiteX24" fmla="*/ 1126946 w 3222625"/>
              <a:gd name="connsiteY24" fmla="*/ 3730793 h 5143500"/>
              <a:gd name="connsiteX25" fmla="*/ 1186577 w 3222625"/>
              <a:gd name="connsiteY25" fmla="*/ 3734409 h 5143500"/>
              <a:gd name="connsiteX26" fmla="*/ 1200987 w 3222625"/>
              <a:gd name="connsiteY26" fmla="*/ 3783788 h 5143500"/>
              <a:gd name="connsiteX27" fmla="*/ 1200987 w 3222625"/>
              <a:gd name="connsiteY27" fmla="*/ 3892252 h 5143500"/>
              <a:gd name="connsiteX28" fmla="*/ 1256257 w 3222625"/>
              <a:gd name="connsiteY28" fmla="*/ 3892252 h 5143500"/>
              <a:gd name="connsiteX29" fmla="*/ 1256257 w 3222625"/>
              <a:gd name="connsiteY29" fmla="*/ 3783503 h 5143500"/>
              <a:gd name="connsiteX30" fmla="*/ 1226962 w 3222625"/>
              <a:gd name="connsiteY30" fmla="*/ 3693116 h 5143500"/>
              <a:gd name="connsiteX31" fmla="*/ 1160127 w 3222625"/>
              <a:gd name="connsiteY31" fmla="*/ 3669330 h 5143500"/>
              <a:gd name="connsiteX32" fmla="*/ 1729891 w 3222625"/>
              <a:gd name="connsiteY32" fmla="*/ 3669140 h 5143500"/>
              <a:gd name="connsiteX33" fmla="*/ 1652627 w 3222625"/>
              <a:gd name="connsiteY33" fmla="*/ 3703677 h 5143500"/>
              <a:gd name="connsiteX34" fmla="*/ 1627410 w 3222625"/>
              <a:gd name="connsiteY34" fmla="*/ 3783598 h 5143500"/>
              <a:gd name="connsiteX35" fmla="*/ 1652627 w 3222625"/>
              <a:gd name="connsiteY35" fmla="*/ 3863614 h 5143500"/>
              <a:gd name="connsiteX36" fmla="*/ 1727047 w 3222625"/>
              <a:gd name="connsiteY36" fmla="*/ 3898151 h 5143500"/>
              <a:gd name="connsiteX37" fmla="*/ 1782697 w 3222625"/>
              <a:gd name="connsiteY37" fmla="*/ 3883690 h 5143500"/>
              <a:gd name="connsiteX38" fmla="*/ 1782697 w 3222625"/>
              <a:gd name="connsiteY38" fmla="*/ 3906144 h 5143500"/>
              <a:gd name="connsiteX39" fmla="*/ 1769519 w 3222625"/>
              <a:gd name="connsiteY39" fmla="*/ 3933069 h 5143500"/>
              <a:gd name="connsiteX40" fmla="*/ 1736243 w 3222625"/>
              <a:gd name="connsiteY40" fmla="*/ 3942584 h 5143500"/>
              <a:gd name="connsiteX41" fmla="*/ 1711879 w 3222625"/>
              <a:gd name="connsiteY41" fmla="*/ 3935733 h 5143500"/>
              <a:gd name="connsiteX42" fmla="*/ 1700218 w 3222625"/>
              <a:gd name="connsiteY42" fmla="*/ 3922889 h 5143500"/>
              <a:gd name="connsiteX43" fmla="*/ 1649404 w 3222625"/>
              <a:gd name="connsiteY43" fmla="*/ 3947531 h 5143500"/>
              <a:gd name="connsiteX44" fmla="*/ 1690264 w 3222625"/>
              <a:gd name="connsiteY44" fmla="*/ 3984542 h 5143500"/>
              <a:gd name="connsiteX45" fmla="*/ 1735485 w 3222625"/>
              <a:gd name="connsiteY45" fmla="*/ 3994057 h 5143500"/>
              <a:gd name="connsiteX46" fmla="*/ 1796348 w 3222625"/>
              <a:gd name="connsiteY46" fmla="*/ 3978833 h 5143500"/>
              <a:gd name="connsiteX47" fmla="*/ 1836829 w 3222625"/>
              <a:gd name="connsiteY47" fmla="*/ 3906905 h 5143500"/>
              <a:gd name="connsiteX48" fmla="*/ 1836829 w 3222625"/>
              <a:gd name="connsiteY48" fmla="*/ 3675134 h 5143500"/>
              <a:gd name="connsiteX49" fmla="*/ 1789428 w 3222625"/>
              <a:gd name="connsiteY49" fmla="*/ 3675134 h 5143500"/>
              <a:gd name="connsiteX50" fmla="*/ 1789522 w 3222625"/>
              <a:gd name="connsiteY50" fmla="*/ 3688835 h 5143500"/>
              <a:gd name="connsiteX51" fmla="*/ 1729891 w 3222625"/>
              <a:gd name="connsiteY51" fmla="*/ 3669140 h 5143500"/>
              <a:gd name="connsiteX52" fmla="*/ 1384715 w 3222625"/>
              <a:gd name="connsiteY52" fmla="*/ 3668569 h 5143500"/>
              <a:gd name="connsiteX53" fmla="*/ 1337314 w 3222625"/>
              <a:gd name="connsiteY53" fmla="*/ 3677037 h 5143500"/>
              <a:gd name="connsiteX54" fmla="*/ 1297686 w 3222625"/>
              <a:gd name="connsiteY54" fmla="*/ 3736026 h 5143500"/>
              <a:gd name="connsiteX55" fmla="*/ 1320060 w 3222625"/>
              <a:gd name="connsiteY55" fmla="*/ 3780268 h 5143500"/>
              <a:gd name="connsiteX56" fmla="*/ 1362910 w 3222625"/>
              <a:gd name="connsiteY56" fmla="*/ 3799297 h 5143500"/>
              <a:gd name="connsiteX57" fmla="*/ 1397798 w 3222625"/>
              <a:gd name="connsiteY57" fmla="*/ 3808811 h 5143500"/>
              <a:gd name="connsiteX58" fmla="*/ 1420171 w 3222625"/>
              <a:gd name="connsiteY58" fmla="*/ 3819182 h 5143500"/>
              <a:gd name="connsiteX59" fmla="*/ 1423774 w 3222625"/>
              <a:gd name="connsiteY59" fmla="*/ 3828696 h 5143500"/>
              <a:gd name="connsiteX60" fmla="*/ 1418180 w 3222625"/>
              <a:gd name="connsiteY60" fmla="*/ 3838686 h 5143500"/>
              <a:gd name="connsiteX61" fmla="*/ 1387749 w 3222625"/>
              <a:gd name="connsiteY61" fmla="*/ 3845917 h 5143500"/>
              <a:gd name="connsiteX62" fmla="*/ 1351724 w 3222625"/>
              <a:gd name="connsiteY62" fmla="*/ 3833453 h 5143500"/>
              <a:gd name="connsiteX63" fmla="*/ 1341675 w 3222625"/>
              <a:gd name="connsiteY63" fmla="*/ 3809001 h 5143500"/>
              <a:gd name="connsiteX64" fmla="*/ 1290102 w 3222625"/>
              <a:gd name="connsiteY64" fmla="*/ 3821846 h 5143500"/>
              <a:gd name="connsiteX65" fmla="*/ 1312855 w 3222625"/>
              <a:gd name="connsiteY65" fmla="*/ 3868466 h 5143500"/>
              <a:gd name="connsiteX66" fmla="*/ 1387749 w 3222625"/>
              <a:gd name="connsiteY66" fmla="*/ 3897009 h 5143500"/>
              <a:gd name="connsiteX67" fmla="*/ 1447854 w 3222625"/>
              <a:gd name="connsiteY67" fmla="*/ 3882928 h 5143500"/>
              <a:gd name="connsiteX68" fmla="*/ 1478665 w 3222625"/>
              <a:gd name="connsiteY68" fmla="*/ 3833073 h 5143500"/>
              <a:gd name="connsiteX69" fmla="*/ 1453636 w 3222625"/>
              <a:gd name="connsiteY69" fmla="*/ 3779982 h 5143500"/>
              <a:gd name="connsiteX70" fmla="*/ 1453637 w 3222625"/>
              <a:gd name="connsiteY70" fmla="*/ 3779982 h 5143500"/>
              <a:gd name="connsiteX71" fmla="*/ 1411165 w 3222625"/>
              <a:gd name="connsiteY71" fmla="*/ 3760288 h 5143500"/>
              <a:gd name="connsiteX72" fmla="*/ 1377131 w 3222625"/>
              <a:gd name="connsiteY72" fmla="*/ 3750773 h 5143500"/>
              <a:gd name="connsiteX73" fmla="*/ 1354283 w 3222625"/>
              <a:gd name="connsiteY73" fmla="*/ 3739927 h 5143500"/>
              <a:gd name="connsiteX74" fmla="*/ 1353146 w 3222625"/>
              <a:gd name="connsiteY74" fmla="*/ 3735170 h 5143500"/>
              <a:gd name="connsiteX75" fmla="*/ 1360351 w 3222625"/>
              <a:gd name="connsiteY75" fmla="*/ 3725084 h 5143500"/>
              <a:gd name="connsiteX76" fmla="*/ 1383957 w 3222625"/>
              <a:gd name="connsiteY76" fmla="*/ 3720232 h 5143500"/>
              <a:gd name="connsiteX77" fmla="*/ 1407183 w 3222625"/>
              <a:gd name="connsiteY77" fmla="*/ 3725845 h 5143500"/>
              <a:gd name="connsiteX78" fmla="*/ 1423963 w 3222625"/>
              <a:gd name="connsiteY78" fmla="*/ 3744874 h 5143500"/>
              <a:gd name="connsiteX79" fmla="*/ 1476863 w 3222625"/>
              <a:gd name="connsiteY79" fmla="*/ 3732030 h 5143500"/>
              <a:gd name="connsiteX80" fmla="*/ 1430789 w 3222625"/>
              <a:gd name="connsiteY80" fmla="*/ 3679415 h 5143500"/>
              <a:gd name="connsiteX81" fmla="*/ 1384715 w 3222625"/>
              <a:gd name="connsiteY81" fmla="*/ 3668569 h 5143500"/>
              <a:gd name="connsiteX82" fmla="*/ 2164752 w 3222625"/>
              <a:gd name="connsiteY82" fmla="*/ 3614908 h 5143500"/>
              <a:gd name="connsiteX83" fmla="*/ 2164752 w 3222625"/>
              <a:gd name="connsiteY83" fmla="*/ 3675134 h 5143500"/>
              <a:gd name="connsiteX84" fmla="*/ 2119911 w 3222625"/>
              <a:gd name="connsiteY84" fmla="*/ 3675134 h 5143500"/>
              <a:gd name="connsiteX85" fmla="*/ 2119911 w 3222625"/>
              <a:gd name="connsiteY85" fmla="*/ 3717378 h 5143500"/>
              <a:gd name="connsiteX86" fmla="*/ 2164752 w 3222625"/>
              <a:gd name="connsiteY86" fmla="*/ 3717378 h 5143500"/>
              <a:gd name="connsiteX87" fmla="*/ 2164752 w 3222625"/>
              <a:gd name="connsiteY87" fmla="*/ 3800153 h 5143500"/>
              <a:gd name="connsiteX88" fmla="*/ 2175086 w 3222625"/>
              <a:gd name="connsiteY88" fmla="*/ 3861996 h 5143500"/>
              <a:gd name="connsiteX89" fmla="*/ 2218316 w 3222625"/>
              <a:gd name="connsiteY89" fmla="*/ 3893299 h 5143500"/>
              <a:gd name="connsiteX90" fmla="*/ 2281645 w 3222625"/>
              <a:gd name="connsiteY90" fmla="*/ 3892157 h 5143500"/>
              <a:gd name="connsiteX91" fmla="*/ 2281645 w 3222625"/>
              <a:gd name="connsiteY91" fmla="*/ 3845061 h 5143500"/>
              <a:gd name="connsiteX92" fmla="*/ 2246378 w 3222625"/>
              <a:gd name="connsiteY92" fmla="*/ 3846298 h 5143500"/>
              <a:gd name="connsiteX93" fmla="*/ 2224384 w 3222625"/>
              <a:gd name="connsiteY93" fmla="*/ 3833073 h 5143500"/>
              <a:gd name="connsiteX94" fmla="*/ 2219169 w 3222625"/>
              <a:gd name="connsiteY94" fmla="*/ 3796062 h 5143500"/>
              <a:gd name="connsiteX95" fmla="*/ 2219169 w 3222625"/>
              <a:gd name="connsiteY95" fmla="*/ 3717378 h 5143500"/>
              <a:gd name="connsiteX96" fmla="*/ 2281645 w 3222625"/>
              <a:gd name="connsiteY96" fmla="*/ 3717378 h 5143500"/>
              <a:gd name="connsiteX97" fmla="*/ 2281645 w 3222625"/>
              <a:gd name="connsiteY97" fmla="*/ 3675134 h 5143500"/>
              <a:gd name="connsiteX98" fmla="*/ 2219169 w 3222625"/>
              <a:gd name="connsiteY98" fmla="*/ 3675134 h 5143500"/>
              <a:gd name="connsiteX99" fmla="*/ 2219169 w 3222625"/>
              <a:gd name="connsiteY99" fmla="*/ 3614908 h 5143500"/>
              <a:gd name="connsiteX100" fmla="*/ 1893711 w 3222625"/>
              <a:gd name="connsiteY100" fmla="*/ 3602730 h 5143500"/>
              <a:gd name="connsiteX101" fmla="*/ 1893711 w 3222625"/>
              <a:gd name="connsiteY101" fmla="*/ 3891967 h 5143500"/>
              <a:gd name="connsiteX102" fmla="*/ 1948602 w 3222625"/>
              <a:gd name="connsiteY102" fmla="*/ 3891967 h 5143500"/>
              <a:gd name="connsiteX103" fmla="*/ 1948602 w 3222625"/>
              <a:gd name="connsiteY103" fmla="*/ 3797585 h 5143500"/>
              <a:gd name="connsiteX104" fmla="*/ 1950972 w 3222625"/>
              <a:gd name="connsiteY104" fmla="*/ 3758195 h 5143500"/>
              <a:gd name="connsiteX105" fmla="*/ 1966994 w 3222625"/>
              <a:gd name="connsiteY105" fmla="*/ 3730508 h 5143500"/>
              <a:gd name="connsiteX106" fmla="*/ 2026625 w 3222625"/>
              <a:gd name="connsiteY106" fmla="*/ 3734123 h 5143500"/>
              <a:gd name="connsiteX107" fmla="*/ 2041035 w 3222625"/>
              <a:gd name="connsiteY107" fmla="*/ 3783503 h 5143500"/>
              <a:gd name="connsiteX108" fmla="*/ 2041035 w 3222625"/>
              <a:gd name="connsiteY108" fmla="*/ 3891967 h 5143500"/>
              <a:gd name="connsiteX109" fmla="*/ 2096305 w 3222625"/>
              <a:gd name="connsiteY109" fmla="*/ 3891967 h 5143500"/>
              <a:gd name="connsiteX110" fmla="*/ 2096305 w 3222625"/>
              <a:gd name="connsiteY110" fmla="*/ 3783503 h 5143500"/>
              <a:gd name="connsiteX111" fmla="*/ 2067105 w 3222625"/>
              <a:gd name="connsiteY111" fmla="*/ 3693116 h 5143500"/>
              <a:gd name="connsiteX112" fmla="*/ 2000175 w 3222625"/>
              <a:gd name="connsiteY112" fmla="*/ 3669331 h 5143500"/>
              <a:gd name="connsiteX113" fmla="*/ 1941776 w 3222625"/>
              <a:gd name="connsiteY113" fmla="*/ 3690167 h 5143500"/>
              <a:gd name="connsiteX114" fmla="*/ 1941776 w 3222625"/>
              <a:gd name="connsiteY114" fmla="*/ 3602730 h 5143500"/>
              <a:gd name="connsiteX115" fmla="*/ 1525278 w 3222625"/>
              <a:gd name="connsiteY115" fmla="*/ 3596884 h 5143500"/>
              <a:gd name="connsiteX116" fmla="*/ 1525278 w 3222625"/>
              <a:gd name="connsiteY116" fmla="*/ 3645122 h 5143500"/>
              <a:gd name="connsiteX117" fmla="*/ 1579695 w 3222625"/>
              <a:gd name="connsiteY117" fmla="*/ 3645122 h 5143500"/>
              <a:gd name="connsiteX118" fmla="*/ 1579695 w 3222625"/>
              <a:gd name="connsiteY118" fmla="*/ 3596884 h 5143500"/>
              <a:gd name="connsiteX119" fmla="*/ 939492 w 3222625"/>
              <a:gd name="connsiteY119" fmla="*/ 3596884 h 5143500"/>
              <a:gd name="connsiteX120" fmla="*/ 939492 w 3222625"/>
              <a:gd name="connsiteY120" fmla="*/ 3645122 h 5143500"/>
              <a:gd name="connsiteX121" fmla="*/ 993909 w 3222625"/>
              <a:gd name="connsiteY121" fmla="*/ 3645122 h 5143500"/>
              <a:gd name="connsiteX122" fmla="*/ 993909 w 3222625"/>
              <a:gd name="connsiteY122" fmla="*/ 3596884 h 5143500"/>
              <a:gd name="connsiteX123" fmla="*/ 2164755 w 3222625"/>
              <a:gd name="connsiteY123" fmla="*/ 3352012 h 5143500"/>
              <a:gd name="connsiteX124" fmla="*/ 2214775 w 3222625"/>
              <a:gd name="connsiteY124" fmla="*/ 3367882 h 5143500"/>
              <a:gd name="connsiteX125" fmla="*/ 2223150 w 3222625"/>
              <a:gd name="connsiteY125" fmla="*/ 3376288 h 5143500"/>
              <a:gd name="connsiteX126" fmla="*/ 2237940 w 3222625"/>
              <a:gd name="connsiteY126" fmla="*/ 3416819 h 5143500"/>
              <a:gd name="connsiteX127" fmla="*/ 2103414 w 3222625"/>
              <a:gd name="connsiteY127" fmla="*/ 3416819 h 5143500"/>
              <a:gd name="connsiteX128" fmla="*/ 2118204 w 3222625"/>
              <a:gd name="connsiteY128" fmla="*/ 3376287 h 5143500"/>
              <a:gd name="connsiteX129" fmla="*/ 2118204 w 3222625"/>
              <a:gd name="connsiteY129" fmla="*/ 3376288 h 5143500"/>
              <a:gd name="connsiteX130" fmla="*/ 2164755 w 3222625"/>
              <a:gd name="connsiteY130" fmla="*/ 3352012 h 5143500"/>
              <a:gd name="connsiteX131" fmla="*/ 1589018 w 3222625"/>
              <a:gd name="connsiteY131" fmla="*/ 3352012 h 5143500"/>
              <a:gd name="connsiteX132" fmla="*/ 1639038 w 3222625"/>
              <a:gd name="connsiteY132" fmla="*/ 3367882 h 5143500"/>
              <a:gd name="connsiteX133" fmla="*/ 1647413 w 3222625"/>
              <a:gd name="connsiteY133" fmla="*/ 3376288 h 5143500"/>
              <a:gd name="connsiteX134" fmla="*/ 1662203 w 3222625"/>
              <a:gd name="connsiteY134" fmla="*/ 3416819 h 5143500"/>
              <a:gd name="connsiteX135" fmla="*/ 1527677 w 3222625"/>
              <a:gd name="connsiteY135" fmla="*/ 3416819 h 5143500"/>
              <a:gd name="connsiteX136" fmla="*/ 1542467 w 3222625"/>
              <a:gd name="connsiteY136" fmla="*/ 3376287 h 5143500"/>
              <a:gd name="connsiteX137" fmla="*/ 1542467 w 3222625"/>
              <a:gd name="connsiteY137" fmla="*/ 3376288 h 5143500"/>
              <a:gd name="connsiteX138" fmla="*/ 1589018 w 3222625"/>
              <a:gd name="connsiteY138" fmla="*/ 3352012 h 5143500"/>
              <a:gd name="connsiteX139" fmla="*/ 941483 w 3222625"/>
              <a:gd name="connsiteY139" fmla="*/ 3326961 h 5143500"/>
              <a:gd name="connsiteX140" fmla="*/ 1023203 w 3222625"/>
              <a:gd name="connsiteY140" fmla="*/ 3434283 h 5143500"/>
              <a:gd name="connsiteX141" fmla="*/ 939492 w 3222625"/>
              <a:gd name="connsiteY141" fmla="*/ 3543889 h 5143500"/>
              <a:gd name="connsiteX142" fmla="*/ 977887 w 3222625"/>
              <a:gd name="connsiteY142" fmla="*/ 3543889 h 5143500"/>
              <a:gd name="connsiteX143" fmla="*/ 1041215 w 3222625"/>
              <a:gd name="connsiteY143" fmla="*/ 3459116 h 5143500"/>
              <a:gd name="connsiteX144" fmla="*/ 1104070 w 3222625"/>
              <a:gd name="connsiteY144" fmla="*/ 3543889 h 5143500"/>
              <a:gd name="connsiteX145" fmla="*/ 1142465 w 3222625"/>
              <a:gd name="connsiteY145" fmla="*/ 3543889 h 5143500"/>
              <a:gd name="connsiteX146" fmla="*/ 1058754 w 3222625"/>
              <a:gd name="connsiteY146" fmla="*/ 3434283 h 5143500"/>
              <a:gd name="connsiteX147" fmla="*/ 1140474 w 3222625"/>
              <a:gd name="connsiteY147" fmla="*/ 3326961 h 5143500"/>
              <a:gd name="connsiteX148" fmla="*/ 1102837 w 3222625"/>
              <a:gd name="connsiteY148" fmla="*/ 3326961 h 5143500"/>
              <a:gd name="connsiteX149" fmla="*/ 1041215 w 3222625"/>
              <a:gd name="connsiteY149" fmla="*/ 3409356 h 5143500"/>
              <a:gd name="connsiteX150" fmla="*/ 979120 w 3222625"/>
              <a:gd name="connsiteY150" fmla="*/ 3326961 h 5143500"/>
              <a:gd name="connsiteX151" fmla="*/ 1829908 w 3222625"/>
              <a:gd name="connsiteY151" fmla="*/ 3326432 h 5143500"/>
              <a:gd name="connsiteX152" fmla="*/ 1769424 w 3222625"/>
              <a:gd name="connsiteY152" fmla="*/ 3355736 h 5143500"/>
              <a:gd name="connsiteX153" fmla="*/ 1769424 w 3222625"/>
              <a:gd name="connsiteY153" fmla="*/ 3327193 h 5143500"/>
              <a:gd name="connsiteX154" fmla="*/ 1740225 w 3222625"/>
              <a:gd name="connsiteY154" fmla="*/ 3327193 h 5143500"/>
              <a:gd name="connsiteX155" fmla="*/ 1740225 w 3222625"/>
              <a:gd name="connsiteY155" fmla="*/ 3544216 h 5143500"/>
              <a:gd name="connsiteX156" fmla="*/ 1773027 w 3222625"/>
              <a:gd name="connsiteY156" fmla="*/ 3544216 h 5143500"/>
              <a:gd name="connsiteX157" fmla="*/ 1773027 w 3222625"/>
              <a:gd name="connsiteY157" fmla="*/ 3411015 h 5143500"/>
              <a:gd name="connsiteX158" fmla="*/ 1784214 w 3222625"/>
              <a:gd name="connsiteY158" fmla="*/ 3373624 h 5143500"/>
              <a:gd name="connsiteX159" fmla="*/ 1822135 w 3222625"/>
              <a:gd name="connsiteY159" fmla="*/ 3356307 h 5143500"/>
              <a:gd name="connsiteX160" fmla="*/ 1852946 w 3222625"/>
              <a:gd name="connsiteY160" fmla="*/ 3368010 h 5143500"/>
              <a:gd name="connsiteX161" fmla="*/ 1869821 w 3222625"/>
              <a:gd name="connsiteY161" fmla="*/ 3416248 h 5143500"/>
              <a:gd name="connsiteX162" fmla="*/ 1869821 w 3222625"/>
              <a:gd name="connsiteY162" fmla="*/ 3544407 h 5143500"/>
              <a:gd name="connsiteX163" fmla="*/ 1902053 w 3222625"/>
              <a:gd name="connsiteY163" fmla="*/ 3543836 h 5143500"/>
              <a:gd name="connsiteX164" fmla="*/ 1902053 w 3222625"/>
              <a:gd name="connsiteY164" fmla="*/ 3415677 h 5143500"/>
              <a:gd name="connsiteX165" fmla="*/ 1902053 w 3222625"/>
              <a:gd name="connsiteY165" fmla="*/ 3410444 h 5143500"/>
              <a:gd name="connsiteX166" fmla="*/ 1913240 w 3222625"/>
              <a:gd name="connsiteY166" fmla="*/ 3373053 h 5143500"/>
              <a:gd name="connsiteX167" fmla="*/ 1951161 w 3222625"/>
              <a:gd name="connsiteY167" fmla="*/ 3355736 h 5143500"/>
              <a:gd name="connsiteX168" fmla="*/ 1982067 w 3222625"/>
              <a:gd name="connsiteY168" fmla="*/ 3367439 h 5143500"/>
              <a:gd name="connsiteX169" fmla="*/ 1998468 w 3222625"/>
              <a:gd name="connsiteY169" fmla="*/ 3415677 h 5143500"/>
              <a:gd name="connsiteX170" fmla="*/ 1998468 w 3222625"/>
              <a:gd name="connsiteY170" fmla="*/ 3543836 h 5143500"/>
              <a:gd name="connsiteX171" fmla="*/ 2030890 w 3222625"/>
              <a:gd name="connsiteY171" fmla="*/ 3543836 h 5143500"/>
              <a:gd name="connsiteX172" fmla="*/ 2030890 w 3222625"/>
              <a:gd name="connsiteY172" fmla="*/ 3415677 h 5143500"/>
              <a:gd name="connsiteX173" fmla="*/ 2005673 w 3222625"/>
              <a:gd name="connsiteY173" fmla="*/ 3343368 h 5143500"/>
              <a:gd name="connsiteX174" fmla="*/ 1958745 w 3222625"/>
              <a:gd name="connsiteY174" fmla="*/ 3326432 h 5143500"/>
              <a:gd name="connsiteX175" fmla="*/ 1896744 w 3222625"/>
              <a:gd name="connsiteY175" fmla="*/ 3358591 h 5143500"/>
              <a:gd name="connsiteX176" fmla="*/ 1893521 w 3222625"/>
              <a:gd name="connsiteY176" fmla="*/ 3363823 h 5143500"/>
              <a:gd name="connsiteX177" fmla="*/ 1876741 w 3222625"/>
              <a:gd name="connsiteY177" fmla="*/ 3343368 h 5143500"/>
              <a:gd name="connsiteX178" fmla="*/ 1829908 w 3222625"/>
              <a:gd name="connsiteY178" fmla="*/ 3326432 h 5143500"/>
              <a:gd name="connsiteX179" fmla="*/ 1441596 w 3222625"/>
              <a:gd name="connsiteY179" fmla="*/ 3321009 h 5143500"/>
              <a:gd name="connsiteX180" fmla="*/ 1392299 w 3222625"/>
              <a:gd name="connsiteY180" fmla="*/ 3338325 h 5143500"/>
              <a:gd name="connsiteX181" fmla="*/ 1373907 w 3222625"/>
              <a:gd name="connsiteY181" fmla="*/ 3359162 h 5143500"/>
              <a:gd name="connsiteX182" fmla="*/ 1373907 w 3222625"/>
              <a:gd name="connsiteY182" fmla="*/ 3326813 h 5143500"/>
              <a:gd name="connsiteX183" fmla="*/ 1344708 w 3222625"/>
              <a:gd name="connsiteY183" fmla="*/ 3326813 h 5143500"/>
              <a:gd name="connsiteX184" fmla="*/ 1344708 w 3222625"/>
              <a:gd name="connsiteY184" fmla="*/ 3543836 h 5143500"/>
              <a:gd name="connsiteX185" fmla="*/ 1377510 w 3222625"/>
              <a:gd name="connsiteY185" fmla="*/ 3543836 h 5143500"/>
              <a:gd name="connsiteX186" fmla="*/ 1377510 w 3222625"/>
              <a:gd name="connsiteY186" fmla="*/ 3439178 h 5143500"/>
              <a:gd name="connsiteX187" fmla="*/ 1397513 w 3222625"/>
              <a:gd name="connsiteY187" fmla="*/ 3368010 h 5143500"/>
              <a:gd name="connsiteX188" fmla="*/ 1439226 w 3222625"/>
              <a:gd name="connsiteY188" fmla="*/ 3351931 h 5143500"/>
              <a:gd name="connsiteX189" fmla="*/ 1471649 w 3222625"/>
              <a:gd name="connsiteY189" fmla="*/ 3356402 h 5143500"/>
              <a:gd name="connsiteX190" fmla="*/ 1471649 w 3222625"/>
              <a:gd name="connsiteY190" fmla="*/ 3325386 h 5143500"/>
              <a:gd name="connsiteX191" fmla="*/ 1441596 w 3222625"/>
              <a:gd name="connsiteY191" fmla="*/ 3321009 h 5143500"/>
              <a:gd name="connsiteX192" fmla="*/ 2170440 w 3222625"/>
              <a:gd name="connsiteY192" fmla="*/ 3320818 h 5143500"/>
              <a:gd name="connsiteX193" fmla="*/ 2091564 w 3222625"/>
              <a:gd name="connsiteY193" fmla="*/ 3356212 h 5143500"/>
              <a:gd name="connsiteX194" fmla="*/ 2091564 w 3222625"/>
              <a:gd name="connsiteY194" fmla="*/ 3514436 h 5143500"/>
              <a:gd name="connsiteX195" fmla="*/ 2170440 w 3222625"/>
              <a:gd name="connsiteY195" fmla="*/ 3549829 h 5143500"/>
              <a:gd name="connsiteX196" fmla="*/ 2249980 w 3222625"/>
              <a:gd name="connsiteY196" fmla="*/ 3514912 h 5143500"/>
              <a:gd name="connsiteX197" fmla="*/ 2262019 w 3222625"/>
              <a:gd name="connsiteY197" fmla="*/ 3496835 h 5143500"/>
              <a:gd name="connsiteX198" fmla="*/ 2229976 w 3222625"/>
              <a:gd name="connsiteY198" fmla="*/ 3482753 h 5143500"/>
              <a:gd name="connsiteX199" fmla="*/ 2223150 w 3222625"/>
              <a:gd name="connsiteY199" fmla="*/ 3494361 h 5143500"/>
              <a:gd name="connsiteX200" fmla="*/ 2126579 w 3222625"/>
              <a:gd name="connsiteY200" fmla="*/ 3502767 h 5143500"/>
              <a:gd name="connsiteX201" fmla="*/ 2118203 w 3222625"/>
              <a:gd name="connsiteY201" fmla="*/ 3494361 h 5143500"/>
              <a:gd name="connsiteX202" fmla="*/ 2102656 w 3222625"/>
              <a:gd name="connsiteY202" fmla="*/ 3444125 h 5143500"/>
              <a:gd name="connsiteX203" fmla="*/ 2273301 w 3222625"/>
              <a:gd name="connsiteY203" fmla="*/ 3444125 h 5143500"/>
              <a:gd name="connsiteX204" fmla="*/ 2273301 w 3222625"/>
              <a:gd name="connsiteY204" fmla="*/ 3435371 h 5143500"/>
              <a:gd name="connsiteX205" fmla="*/ 2248842 w 3222625"/>
              <a:gd name="connsiteY205" fmla="*/ 3356212 h 5143500"/>
              <a:gd name="connsiteX206" fmla="*/ 2170440 w 3222625"/>
              <a:gd name="connsiteY206" fmla="*/ 3320818 h 5143500"/>
              <a:gd name="connsiteX207" fmla="*/ 1594703 w 3222625"/>
              <a:gd name="connsiteY207" fmla="*/ 3320818 h 5143500"/>
              <a:gd name="connsiteX208" fmla="*/ 1515827 w 3222625"/>
              <a:gd name="connsiteY208" fmla="*/ 3356212 h 5143500"/>
              <a:gd name="connsiteX209" fmla="*/ 1515827 w 3222625"/>
              <a:gd name="connsiteY209" fmla="*/ 3514436 h 5143500"/>
              <a:gd name="connsiteX210" fmla="*/ 1594703 w 3222625"/>
              <a:gd name="connsiteY210" fmla="*/ 3549829 h 5143500"/>
              <a:gd name="connsiteX211" fmla="*/ 1674243 w 3222625"/>
              <a:gd name="connsiteY211" fmla="*/ 3514912 h 5143500"/>
              <a:gd name="connsiteX212" fmla="*/ 1686188 w 3222625"/>
              <a:gd name="connsiteY212" fmla="*/ 3496835 h 5143500"/>
              <a:gd name="connsiteX213" fmla="*/ 1654239 w 3222625"/>
              <a:gd name="connsiteY213" fmla="*/ 3482753 h 5143500"/>
              <a:gd name="connsiteX214" fmla="*/ 1647413 w 3222625"/>
              <a:gd name="connsiteY214" fmla="*/ 3494361 h 5143500"/>
              <a:gd name="connsiteX215" fmla="*/ 1550842 w 3222625"/>
              <a:gd name="connsiteY215" fmla="*/ 3502767 h 5143500"/>
              <a:gd name="connsiteX216" fmla="*/ 1542467 w 3222625"/>
              <a:gd name="connsiteY216" fmla="*/ 3494361 h 5143500"/>
              <a:gd name="connsiteX217" fmla="*/ 1526919 w 3222625"/>
              <a:gd name="connsiteY217" fmla="*/ 3444125 h 5143500"/>
              <a:gd name="connsiteX218" fmla="*/ 1697564 w 3222625"/>
              <a:gd name="connsiteY218" fmla="*/ 3444125 h 5143500"/>
              <a:gd name="connsiteX219" fmla="*/ 1697564 w 3222625"/>
              <a:gd name="connsiteY219" fmla="*/ 3435371 h 5143500"/>
              <a:gd name="connsiteX220" fmla="*/ 1673105 w 3222625"/>
              <a:gd name="connsiteY220" fmla="*/ 3356212 h 5143500"/>
              <a:gd name="connsiteX221" fmla="*/ 1594703 w 3222625"/>
              <a:gd name="connsiteY221" fmla="*/ 3320818 h 5143500"/>
              <a:gd name="connsiteX222" fmla="*/ 1198617 w 3222625"/>
              <a:gd name="connsiteY222" fmla="*/ 3266587 h 5143500"/>
              <a:gd name="connsiteX223" fmla="*/ 1198617 w 3222625"/>
              <a:gd name="connsiteY223" fmla="*/ 3326813 h 5143500"/>
              <a:gd name="connsiteX224" fmla="*/ 1150078 w 3222625"/>
              <a:gd name="connsiteY224" fmla="*/ 3326813 h 5143500"/>
              <a:gd name="connsiteX225" fmla="*/ 1150078 w 3222625"/>
              <a:gd name="connsiteY225" fmla="*/ 3354214 h 5143500"/>
              <a:gd name="connsiteX226" fmla="*/ 1198617 w 3222625"/>
              <a:gd name="connsiteY226" fmla="*/ 3354214 h 5143500"/>
              <a:gd name="connsiteX227" fmla="*/ 1198617 w 3222625"/>
              <a:gd name="connsiteY227" fmla="*/ 3463439 h 5143500"/>
              <a:gd name="connsiteX228" fmla="*/ 1206201 w 3222625"/>
              <a:gd name="connsiteY228" fmla="*/ 3516530 h 5143500"/>
              <a:gd name="connsiteX229" fmla="*/ 1248199 w 3222625"/>
              <a:gd name="connsiteY229" fmla="*/ 3545073 h 5143500"/>
              <a:gd name="connsiteX230" fmla="*/ 1296643 w 3222625"/>
              <a:gd name="connsiteY230" fmla="*/ 3543455 h 5143500"/>
              <a:gd name="connsiteX231" fmla="*/ 1296643 w 3222625"/>
              <a:gd name="connsiteY231" fmla="*/ 3514912 h 5143500"/>
              <a:gd name="connsiteX232" fmla="*/ 1260997 w 3222625"/>
              <a:gd name="connsiteY232" fmla="*/ 3516054 h 5143500"/>
              <a:gd name="connsiteX233" fmla="*/ 1235780 w 3222625"/>
              <a:gd name="connsiteY233" fmla="*/ 3499974 h 5143500"/>
              <a:gd name="connsiteX234" fmla="*/ 1231040 w 3222625"/>
              <a:gd name="connsiteY234" fmla="*/ 3461917 h 5143500"/>
              <a:gd name="connsiteX235" fmla="*/ 1231040 w 3222625"/>
              <a:gd name="connsiteY235" fmla="*/ 3354214 h 5143500"/>
              <a:gd name="connsiteX236" fmla="*/ 1296643 w 3222625"/>
              <a:gd name="connsiteY236" fmla="*/ 3354214 h 5143500"/>
              <a:gd name="connsiteX237" fmla="*/ 1296643 w 3222625"/>
              <a:gd name="connsiteY237" fmla="*/ 3326813 h 5143500"/>
              <a:gd name="connsiteX238" fmla="*/ 1231040 w 3222625"/>
              <a:gd name="connsiteY238" fmla="*/ 3326813 h 5143500"/>
              <a:gd name="connsiteX239" fmla="*/ 1231040 w 3222625"/>
              <a:gd name="connsiteY239" fmla="*/ 3266587 h 5143500"/>
              <a:gd name="connsiteX240" fmla="*/ 1414074 w 3222625"/>
              <a:gd name="connsiteY240" fmla="*/ 2707480 h 5143500"/>
              <a:gd name="connsiteX241" fmla="*/ 1086720 w 3222625"/>
              <a:gd name="connsiteY241" fmla="*/ 3037534 h 5143500"/>
              <a:gd name="connsiteX242" fmla="*/ 1742661 w 3222625"/>
              <a:gd name="connsiteY242" fmla="*/ 3037249 h 5143500"/>
              <a:gd name="connsiteX243" fmla="*/ 939776 w 3222625"/>
              <a:gd name="connsiteY243" fmla="*/ 2231380 h 5143500"/>
              <a:gd name="connsiteX244" fmla="*/ 939776 w 3222625"/>
              <a:gd name="connsiteY244" fmla="*/ 2805668 h 5143500"/>
              <a:gd name="connsiteX245" fmla="*/ 1225227 w 3222625"/>
              <a:gd name="connsiteY245" fmla="*/ 2517858 h 5143500"/>
              <a:gd name="connsiteX246" fmla="*/ 2283131 w 3222625"/>
              <a:gd name="connsiteY246" fmla="*/ 1831300 h 5143500"/>
              <a:gd name="connsiteX247" fmla="*/ 1602542 w 3222625"/>
              <a:gd name="connsiteY247" fmla="*/ 2517382 h 5143500"/>
              <a:gd name="connsiteX248" fmla="*/ 2120355 w 3222625"/>
              <a:gd name="connsiteY248" fmla="*/ 3037058 h 5143500"/>
              <a:gd name="connsiteX249" fmla="*/ 2283131 w 3222625"/>
              <a:gd name="connsiteY249" fmla="*/ 3036867 h 5143500"/>
              <a:gd name="connsiteX250" fmla="*/ 2283132 w 3222625"/>
              <a:gd name="connsiteY250" fmla="*/ 1149405 h 5143500"/>
              <a:gd name="connsiteX251" fmla="*/ 939776 w 3222625"/>
              <a:gd name="connsiteY251" fmla="*/ 1150166 h 5143500"/>
              <a:gd name="connsiteX252" fmla="*/ 939776 w 3222625"/>
              <a:gd name="connsiteY252" fmla="*/ 1852232 h 5143500"/>
              <a:gd name="connsiteX253" fmla="*/ 1413695 w 3222625"/>
              <a:gd name="connsiteY253" fmla="*/ 2327856 h 5143500"/>
              <a:gd name="connsiteX254" fmla="*/ 2283132 w 3222625"/>
              <a:gd name="connsiteY254" fmla="*/ 1451201 h 5143500"/>
              <a:gd name="connsiteX255" fmla="*/ 0 w 3222625"/>
              <a:gd name="connsiteY255" fmla="*/ 0 h 5143500"/>
              <a:gd name="connsiteX256" fmla="*/ 3222625 w 3222625"/>
              <a:gd name="connsiteY256" fmla="*/ 0 h 5143500"/>
              <a:gd name="connsiteX257" fmla="*/ 3222625 w 3222625"/>
              <a:gd name="connsiteY257" fmla="*/ 5143500 h 5143500"/>
              <a:gd name="connsiteX258" fmla="*/ 0 w 3222625"/>
              <a:gd name="connsiteY258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3222625" h="5143500">
                <a:moveTo>
                  <a:pt x="1737855" y="3718329"/>
                </a:moveTo>
                <a:cubicBezTo>
                  <a:pt x="1751689" y="3717601"/>
                  <a:pt x="1765109" y="3723198"/>
                  <a:pt x="1774354" y="3733552"/>
                </a:cubicBezTo>
                <a:cubicBezTo>
                  <a:pt x="1785067" y="3748168"/>
                  <a:pt x="1790425" y="3766047"/>
                  <a:pt x="1789522" y="3784169"/>
                </a:cubicBezTo>
                <a:cubicBezTo>
                  <a:pt x="1790363" y="3802107"/>
                  <a:pt x="1785005" y="3819785"/>
                  <a:pt x="1774354" y="3834215"/>
                </a:cubicBezTo>
                <a:cubicBezTo>
                  <a:pt x="1764314" y="3844636"/>
                  <a:pt x="1750291" y="3850216"/>
                  <a:pt x="1735864" y="3849533"/>
                </a:cubicBezTo>
                <a:cubicBezTo>
                  <a:pt x="1720163" y="3850475"/>
                  <a:pt x="1705072" y="3843297"/>
                  <a:pt x="1695857" y="3830504"/>
                </a:cubicBezTo>
                <a:cubicBezTo>
                  <a:pt x="1681174" y="3801139"/>
                  <a:pt x="1681456" y="3766479"/>
                  <a:pt x="1696615" y="3737358"/>
                </a:cubicBezTo>
                <a:cubicBezTo>
                  <a:pt x="1705952" y="3724034"/>
                  <a:pt x="1721699" y="3716768"/>
                  <a:pt x="1737855" y="3718329"/>
                </a:cubicBezTo>
                <a:close/>
                <a:moveTo>
                  <a:pt x="1525278" y="3675282"/>
                </a:moveTo>
                <a:lnTo>
                  <a:pt x="1525278" y="3892210"/>
                </a:lnTo>
                <a:lnTo>
                  <a:pt x="1579695" y="3892210"/>
                </a:lnTo>
                <a:lnTo>
                  <a:pt x="1579695" y="3675282"/>
                </a:lnTo>
                <a:close/>
                <a:moveTo>
                  <a:pt x="939492" y="3675282"/>
                </a:moveTo>
                <a:lnTo>
                  <a:pt x="939492" y="3892210"/>
                </a:lnTo>
                <a:lnTo>
                  <a:pt x="993909" y="3892210"/>
                </a:lnTo>
                <a:lnTo>
                  <a:pt x="993909" y="3675282"/>
                </a:lnTo>
                <a:close/>
                <a:moveTo>
                  <a:pt x="1160127" y="3669330"/>
                </a:moveTo>
                <a:cubicBezTo>
                  <a:pt x="1138975" y="3670010"/>
                  <a:pt x="1118561" y="3677294"/>
                  <a:pt x="1101728" y="3690167"/>
                </a:cubicBezTo>
                <a:lnTo>
                  <a:pt x="1101728" y="3675324"/>
                </a:lnTo>
                <a:lnTo>
                  <a:pt x="1053663" y="3675324"/>
                </a:lnTo>
                <a:lnTo>
                  <a:pt x="1053663" y="3892252"/>
                </a:lnTo>
                <a:lnTo>
                  <a:pt x="1108459" y="3892252"/>
                </a:lnTo>
                <a:lnTo>
                  <a:pt x="1108459" y="3797870"/>
                </a:lnTo>
                <a:cubicBezTo>
                  <a:pt x="1108117" y="3784692"/>
                  <a:pt x="1108942" y="3771511"/>
                  <a:pt x="1110924" y="3758480"/>
                </a:cubicBezTo>
                <a:cubicBezTo>
                  <a:pt x="1112642" y="3747570"/>
                  <a:pt x="1118355" y="3737697"/>
                  <a:pt x="1126946" y="3730793"/>
                </a:cubicBezTo>
                <a:cubicBezTo>
                  <a:pt x="1145324" y="3718229"/>
                  <a:pt x="1169839" y="3719716"/>
                  <a:pt x="1186577" y="3734409"/>
                </a:cubicBezTo>
                <a:cubicBezTo>
                  <a:pt x="1197763" y="3745635"/>
                  <a:pt x="1200987" y="3764093"/>
                  <a:pt x="1200987" y="3783788"/>
                </a:cubicBezTo>
                <a:lnTo>
                  <a:pt x="1200987" y="3892252"/>
                </a:lnTo>
                <a:lnTo>
                  <a:pt x="1256257" y="3892252"/>
                </a:lnTo>
                <a:lnTo>
                  <a:pt x="1256257" y="3783503"/>
                </a:lnTo>
                <a:cubicBezTo>
                  <a:pt x="1256257" y="3745445"/>
                  <a:pt x="1252559" y="3716902"/>
                  <a:pt x="1226962" y="3693116"/>
                </a:cubicBezTo>
                <a:cubicBezTo>
                  <a:pt x="1208422" y="3677095"/>
                  <a:pt x="1184582" y="3668610"/>
                  <a:pt x="1160127" y="3669330"/>
                </a:cubicBezTo>
                <a:close/>
                <a:moveTo>
                  <a:pt x="1729891" y="3669140"/>
                </a:moveTo>
                <a:cubicBezTo>
                  <a:pt x="1700255" y="3668322"/>
                  <a:pt x="1671845" y="3681021"/>
                  <a:pt x="1652627" y="3703677"/>
                </a:cubicBezTo>
                <a:cubicBezTo>
                  <a:pt x="1635571" y="3726748"/>
                  <a:pt x="1626695" y="3754880"/>
                  <a:pt x="1627410" y="3783598"/>
                </a:cubicBezTo>
                <a:cubicBezTo>
                  <a:pt x="1626153" y="3812420"/>
                  <a:pt x="1635085" y="3840760"/>
                  <a:pt x="1652627" y="3863614"/>
                </a:cubicBezTo>
                <a:cubicBezTo>
                  <a:pt x="1671061" y="3885688"/>
                  <a:pt x="1698350" y="3898352"/>
                  <a:pt x="1727047" y="3898151"/>
                </a:cubicBezTo>
                <a:cubicBezTo>
                  <a:pt x="1746572" y="3898578"/>
                  <a:pt x="1765832" y="3893572"/>
                  <a:pt x="1782697" y="3883690"/>
                </a:cubicBezTo>
                <a:lnTo>
                  <a:pt x="1782697" y="3906144"/>
                </a:lnTo>
                <a:cubicBezTo>
                  <a:pt x="1783626" y="3916878"/>
                  <a:pt x="1778552" y="3927246"/>
                  <a:pt x="1769519" y="3933069"/>
                </a:cubicBezTo>
                <a:cubicBezTo>
                  <a:pt x="1759657" y="3939580"/>
                  <a:pt x="1748043" y="3942901"/>
                  <a:pt x="1736243" y="3942584"/>
                </a:cubicBezTo>
                <a:cubicBezTo>
                  <a:pt x="1727653" y="3942558"/>
                  <a:pt x="1719232" y="3940190"/>
                  <a:pt x="1711879" y="3935733"/>
                </a:cubicBezTo>
                <a:cubicBezTo>
                  <a:pt x="1707094" y="3932369"/>
                  <a:pt x="1703111" y="3927983"/>
                  <a:pt x="1700218" y="3922889"/>
                </a:cubicBezTo>
                <a:lnTo>
                  <a:pt x="1649404" y="3947531"/>
                </a:lnTo>
                <a:cubicBezTo>
                  <a:pt x="1659193" y="3963555"/>
                  <a:pt x="1673380" y="3976406"/>
                  <a:pt x="1690264" y="3984542"/>
                </a:cubicBezTo>
                <a:cubicBezTo>
                  <a:pt x="1704623" y="3990488"/>
                  <a:pt x="1719955" y="3993714"/>
                  <a:pt x="1735485" y="3994057"/>
                </a:cubicBezTo>
                <a:cubicBezTo>
                  <a:pt x="1756771" y="3994603"/>
                  <a:pt x="1777807" y="3989342"/>
                  <a:pt x="1796348" y="3978833"/>
                </a:cubicBezTo>
                <a:cubicBezTo>
                  <a:pt x="1822115" y="3964273"/>
                  <a:pt x="1837707" y="3936569"/>
                  <a:pt x="1836829" y="3906905"/>
                </a:cubicBezTo>
                <a:lnTo>
                  <a:pt x="1836829" y="3675134"/>
                </a:lnTo>
                <a:lnTo>
                  <a:pt x="1789428" y="3675134"/>
                </a:lnTo>
                <a:lnTo>
                  <a:pt x="1789522" y="3688835"/>
                </a:lnTo>
                <a:cubicBezTo>
                  <a:pt x="1772286" y="3675981"/>
                  <a:pt x="1751366" y="3669072"/>
                  <a:pt x="1729891" y="3669140"/>
                </a:cubicBezTo>
                <a:close/>
                <a:moveTo>
                  <a:pt x="1384715" y="3668569"/>
                </a:moveTo>
                <a:cubicBezTo>
                  <a:pt x="1368483" y="3667805"/>
                  <a:pt x="1352286" y="3670698"/>
                  <a:pt x="1337314" y="3677037"/>
                </a:cubicBezTo>
                <a:cubicBezTo>
                  <a:pt x="1313451" y="3686869"/>
                  <a:pt x="1297820" y="3710138"/>
                  <a:pt x="1297686" y="3736026"/>
                </a:cubicBezTo>
                <a:cubicBezTo>
                  <a:pt x="1298035" y="3753425"/>
                  <a:pt x="1306273" y="3769714"/>
                  <a:pt x="1320060" y="3780268"/>
                </a:cubicBezTo>
                <a:cubicBezTo>
                  <a:pt x="1332792" y="3789666"/>
                  <a:pt x="1347417" y="3796160"/>
                  <a:pt x="1362910" y="3799297"/>
                </a:cubicBezTo>
                <a:cubicBezTo>
                  <a:pt x="1374950" y="3802532"/>
                  <a:pt x="1386137" y="3805386"/>
                  <a:pt x="1397798" y="3808811"/>
                </a:cubicBezTo>
                <a:cubicBezTo>
                  <a:pt x="1405947" y="3810508"/>
                  <a:pt x="1413600" y="3814056"/>
                  <a:pt x="1420171" y="3819182"/>
                </a:cubicBezTo>
                <a:cubicBezTo>
                  <a:pt x="1422709" y="3821666"/>
                  <a:pt x="1424027" y="3825147"/>
                  <a:pt x="1423774" y="3828696"/>
                </a:cubicBezTo>
                <a:cubicBezTo>
                  <a:pt x="1423297" y="3832637"/>
                  <a:pt x="1421286" y="3836228"/>
                  <a:pt x="1418180" y="3838686"/>
                </a:cubicBezTo>
                <a:cubicBezTo>
                  <a:pt x="1408924" y="3843941"/>
                  <a:pt x="1398370" y="3846449"/>
                  <a:pt x="1387749" y="3845917"/>
                </a:cubicBezTo>
                <a:cubicBezTo>
                  <a:pt x="1374509" y="3847187"/>
                  <a:pt x="1361371" y="3842641"/>
                  <a:pt x="1351724" y="3833453"/>
                </a:cubicBezTo>
                <a:cubicBezTo>
                  <a:pt x="1345835" y="3826603"/>
                  <a:pt x="1342310" y="3818026"/>
                  <a:pt x="1341675" y="3809001"/>
                </a:cubicBezTo>
                <a:lnTo>
                  <a:pt x="1290102" y="3821846"/>
                </a:lnTo>
                <a:cubicBezTo>
                  <a:pt x="1293857" y="3838990"/>
                  <a:pt x="1301660" y="3854979"/>
                  <a:pt x="1312855" y="3868466"/>
                </a:cubicBezTo>
                <a:cubicBezTo>
                  <a:pt x="1332540" y="3888389"/>
                  <a:pt x="1359848" y="3898796"/>
                  <a:pt x="1387749" y="3897009"/>
                </a:cubicBezTo>
                <a:cubicBezTo>
                  <a:pt x="1408704" y="3898080"/>
                  <a:pt x="1429537" y="3893200"/>
                  <a:pt x="1447854" y="3882928"/>
                </a:cubicBezTo>
                <a:cubicBezTo>
                  <a:pt x="1465462" y="3872195"/>
                  <a:pt x="1476908" y="3853673"/>
                  <a:pt x="1478665" y="3833073"/>
                </a:cubicBezTo>
                <a:cubicBezTo>
                  <a:pt x="1479939" y="3812241"/>
                  <a:pt x="1470494" y="3792205"/>
                  <a:pt x="1453636" y="3779982"/>
                </a:cubicBezTo>
                <a:lnTo>
                  <a:pt x="1453637" y="3779982"/>
                </a:lnTo>
                <a:cubicBezTo>
                  <a:pt x="1441148" y="3770274"/>
                  <a:pt x="1426626" y="3763540"/>
                  <a:pt x="1411165" y="3760288"/>
                </a:cubicBezTo>
                <a:cubicBezTo>
                  <a:pt x="1400358" y="3757528"/>
                  <a:pt x="1387939" y="3754294"/>
                  <a:pt x="1377131" y="3750773"/>
                </a:cubicBezTo>
                <a:cubicBezTo>
                  <a:pt x="1368740" y="3749104"/>
                  <a:pt x="1360891" y="3745378"/>
                  <a:pt x="1354283" y="3739927"/>
                </a:cubicBezTo>
                <a:cubicBezTo>
                  <a:pt x="1353627" y="3738421"/>
                  <a:pt x="1353242" y="3736810"/>
                  <a:pt x="1353146" y="3735170"/>
                </a:cubicBezTo>
                <a:cubicBezTo>
                  <a:pt x="1353146" y="3732696"/>
                  <a:pt x="1354283" y="3729080"/>
                  <a:pt x="1360351" y="3725084"/>
                </a:cubicBezTo>
                <a:cubicBezTo>
                  <a:pt x="1367697" y="3721528"/>
                  <a:pt x="1375809" y="3719861"/>
                  <a:pt x="1383957" y="3720232"/>
                </a:cubicBezTo>
                <a:cubicBezTo>
                  <a:pt x="1392049" y="3720082"/>
                  <a:pt x="1400046" y="3722015"/>
                  <a:pt x="1407183" y="3725845"/>
                </a:cubicBezTo>
                <a:cubicBezTo>
                  <a:pt x="1414898" y="3729928"/>
                  <a:pt x="1420864" y="3736693"/>
                  <a:pt x="1423963" y="3744874"/>
                </a:cubicBezTo>
                <a:lnTo>
                  <a:pt x="1476863" y="3732030"/>
                </a:lnTo>
                <a:cubicBezTo>
                  <a:pt x="1468648" y="3709299"/>
                  <a:pt x="1452196" y="3690511"/>
                  <a:pt x="1430789" y="3679415"/>
                </a:cubicBezTo>
                <a:cubicBezTo>
                  <a:pt x="1416490" y="3672229"/>
                  <a:pt x="1400708" y="3668513"/>
                  <a:pt x="1384715" y="3668569"/>
                </a:cubicBezTo>
                <a:close/>
                <a:moveTo>
                  <a:pt x="2164752" y="3614908"/>
                </a:moveTo>
                <a:lnTo>
                  <a:pt x="2164752" y="3675134"/>
                </a:lnTo>
                <a:lnTo>
                  <a:pt x="2119911" y="3675134"/>
                </a:lnTo>
                <a:lnTo>
                  <a:pt x="2119911" y="3717378"/>
                </a:lnTo>
                <a:lnTo>
                  <a:pt x="2164752" y="3717378"/>
                </a:lnTo>
                <a:lnTo>
                  <a:pt x="2164752" y="3800153"/>
                </a:lnTo>
                <a:cubicBezTo>
                  <a:pt x="2164752" y="3823844"/>
                  <a:pt x="2165890" y="3844680"/>
                  <a:pt x="2175086" y="3861996"/>
                </a:cubicBezTo>
                <a:cubicBezTo>
                  <a:pt x="2184504" y="3878036"/>
                  <a:pt x="2200180" y="3889387"/>
                  <a:pt x="2218316" y="3893299"/>
                </a:cubicBezTo>
                <a:cubicBezTo>
                  <a:pt x="2239259" y="3897525"/>
                  <a:pt x="2260866" y="3897135"/>
                  <a:pt x="2281645" y="3892157"/>
                </a:cubicBezTo>
                <a:lnTo>
                  <a:pt x="2281645" y="3845061"/>
                </a:lnTo>
                <a:cubicBezTo>
                  <a:pt x="2269963" y="3846687"/>
                  <a:pt x="2258145" y="3847101"/>
                  <a:pt x="2246378" y="3846298"/>
                </a:cubicBezTo>
                <a:cubicBezTo>
                  <a:pt x="2237429" y="3845460"/>
                  <a:pt x="2229341" y="3840596"/>
                  <a:pt x="2224384" y="3833073"/>
                </a:cubicBezTo>
                <a:cubicBezTo>
                  <a:pt x="2219549" y="3825461"/>
                  <a:pt x="2219169" y="3812997"/>
                  <a:pt x="2219169" y="3796062"/>
                </a:cubicBezTo>
                <a:lnTo>
                  <a:pt x="2219169" y="3717378"/>
                </a:lnTo>
                <a:lnTo>
                  <a:pt x="2281645" y="3717378"/>
                </a:lnTo>
                <a:lnTo>
                  <a:pt x="2281645" y="3675134"/>
                </a:lnTo>
                <a:lnTo>
                  <a:pt x="2219169" y="3675134"/>
                </a:lnTo>
                <a:lnTo>
                  <a:pt x="2219169" y="3614908"/>
                </a:lnTo>
                <a:close/>
                <a:moveTo>
                  <a:pt x="1893711" y="3602730"/>
                </a:moveTo>
                <a:lnTo>
                  <a:pt x="1893711" y="3891967"/>
                </a:lnTo>
                <a:lnTo>
                  <a:pt x="1948602" y="3891967"/>
                </a:lnTo>
                <a:lnTo>
                  <a:pt x="1948602" y="3797585"/>
                </a:lnTo>
                <a:cubicBezTo>
                  <a:pt x="1948234" y="3784410"/>
                  <a:pt x="1949027" y="3771229"/>
                  <a:pt x="1950972" y="3758195"/>
                </a:cubicBezTo>
                <a:cubicBezTo>
                  <a:pt x="1952733" y="3747301"/>
                  <a:pt x="1958438" y="3737442"/>
                  <a:pt x="1966994" y="3730508"/>
                </a:cubicBezTo>
                <a:cubicBezTo>
                  <a:pt x="1985372" y="3717944"/>
                  <a:pt x="2009887" y="3719431"/>
                  <a:pt x="2026625" y="3734123"/>
                </a:cubicBezTo>
                <a:cubicBezTo>
                  <a:pt x="2037811" y="3745350"/>
                  <a:pt x="2041035" y="3763808"/>
                  <a:pt x="2041035" y="3783503"/>
                </a:cubicBezTo>
                <a:lnTo>
                  <a:pt x="2041035" y="3891967"/>
                </a:lnTo>
                <a:lnTo>
                  <a:pt x="2096305" y="3891967"/>
                </a:lnTo>
                <a:lnTo>
                  <a:pt x="2096305" y="3783503"/>
                </a:lnTo>
                <a:cubicBezTo>
                  <a:pt x="2096305" y="3745446"/>
                  <a:pt x="2092702" y="3716902"/>
                  <a:pt x="2067105" y="3693116"/>
                </a:cubicBezTo>
                <a:cubicBezTo>
                  <a:pt x="2048527" y="3677097"/>
                  <a:pt x="2024658" y="3668615"/>
                  <a:pt x="2000175" y="3669331"/>
                </a:cubicBezTo>
                <a:cubicBezTo>
                  <a:pt x="1979029" y="3670042"/>
                  <a:pt x="1958624" y="3677322"/>
                  <a:pt x="1941776" y="3690167"/>
                </a:cubicBezTo>
                <a:lnTo>
                  <a:pt x="1941776" y="3602730"/>
                </a:lnTo>
                <a:close/>
                <a:moveTo>
                  <a:pt x="1525278" y="3596884"/>
                </a:moveTo>
                <a:lnTo>
                  <a:pt x="1525278" y="3645122"/>
                </a:lnTo>
                <a:lnTo>
                  <a:pt x="1579695" y="3645122"/>
                </a:lnTo>
                <a:lnTo>
                  <a:pt x="1579695" y="3596884"/>
                </a:lnTo>
                <a:close/>
                <a:moveTo>
                  <a:pt x="939492" y="3596884"/>
                </a:moveTo>
                <a:lnTo>
                  <a:pt x="939492" y="3645122"/>
                </a:lnTo>
                <a:lnTo>
                  <a:pt x="993909" y="3645122"/>
                </a:lnTo>
                <a:lnTo>
                  <a:pt x="993909" y="3596884"/>
                </a:lnTo>
                <a:close/>
                <a:moveTo>
                  <a:pt x="2164755" y="3352012"/>
                </a:moveTo>
                <a:cubicBezTo>
                  <a:pt x="2182231" y="3350491"/>
                  <a:pt x="2200285" y="3355661"/>
                  <a:pt x="2214775" y="3367882"/>
                </a:cubicBezTo>
                <a:cubicBezTo>
                  <a:pt x="2217803" y="3370436"/>
                  <a:pt x="2220605" y="3373248"/>
                  <a:pt x="2223150" y="3376288"/>
                </a:cubicBezTo>
                <a:cubicBezTo>
                  <a:pt x="2231585" y="3388237"/>
                  <a:pt x="2236691" y="3402228"/>
                  <a:pt x="2237940" y="3416819"/>
                </a:cubicBezTo>
                <a:lnTo>
                  <a:pt x="2103414" y="3416819"/>
                </a:lnTo>
                <a:cubicBezTo>
                  <a:pt x="2104708" y="3402238"/>
                  <a:pt x="2109809" y="3388258"/>
                  <a:pt x="2118204" y="3376287"/>
                </a:cubicBezTo>
                <a:lnTo>
                  <a:pt x="2118204" y="3376288"/>
                </a:lnTo>
                <a:cubicBezTo>
                  <a:pt x="2130381" y="3361746"/>
                  <a:pt x="2147279" y="3353534"/>
                  <a:pt x="2164755" y="3352012"/>
                </a:cubicBezTo>
                <a:close/>
                <a:moveTo>
                  <a:pt x="1589018" y="3352012"/>
                </a:moveTo>
                <a:cubicBezTo>
                  <a:pt x="1606494" y="3350491"/>
                  <a:pt x="1624548" y="3355661"/>
                  <a:pt x="1639038" y="3367882"/>
                </a:cubicBezTo>
                <a:cubicBezTo>
                  <a:pt x="1642066" y="3370436"/>
                  <a:pt x="1644868" y="3373248"/>
                  <a:pt x="1647413" y="3376288"/>
                </a:cubicBezTo>
                <a:cubicBezTo>
                  <a:pt x="1655808" y="3388258"/>
                  <a:pt x="1660909" y="3402238"/>
                  <a:pt x="1662203" y="3416819"/>
                </a:cubicBezTo>
                <a:lnTo>
                  <a:pt x="1527677" y="3416819"/>
                </a:lnTo>
                <a:cubicBezTo>
                  <a:pt x="1528971" y="3402238"/>
                  <a:pt x="1534072" y="3388258"/>
                  <a:pt x="1542467" y="3376287"/>
                </a:cubicBezTo>
                <a:lnTo>
                  <a:pt x="1542467" y="3376288"/>
                </a:lnTo>
                <a:cubicBezTo>
                  <a:pt x="1554644" y="3361746"/>
                  <a:pt x="1571542" y="3353534"/>
                  <a:pt x="1589018" y="3352012"/>
                </a:cubicBezTo>
                <a:close/>
                <a:moveTo>
                  <a:pt x="941483" y="3326961"/>
                </a:moveTo>
                <a:lnTo>
                  <a:pt x="1023203" y="3434283"/>
                </a:lnTo>
                <a:lnTo>
                  <a:pt x="939492" y="3543889"/>
                </a:lnTo>
                <a:lnTo>
                  <a:pt x="977887" y="3543889"/>
                </a:lnTo>
                <a:lnTo>
                  <a:pt x="1041215" y="3459116"/>
                </a:lnTo>
                <a:lnTo>
                  <a:pt x="1104070" y="3543889"/>
                </a:lnTo>
                <a:lnTo>
                  <a:pt x="1142465" y="3543889"/>
                </a:lnTo>
                <a:lnTo>
                  <a:pt x="1058754" y="3434283"/>
                </a:lnTo>
                <a:lnTo>
                  <a:pt x="1140474" y="3326961"/>
                </a:lnTo>
                <a:lnTo>
                  <a:pt x="1102837" y="3326961"/>
                </a:lnTo>
                <a:lnTo>
                  <a:pt x="1041215" y="3409356"/>
                </a:lnTo>
                <a:lnTo>
                  <a:pt x="979120" y="3326961"/>
                </a:lnTo>
                <a:close/>
                <a:moveTo>
                  <a:pt x="1829908" y="3326432"/>
                </a:moveTo>
                <a:cubicBezTo>
                  <a:pt x="1806301" y="3326220"/>
                  <a:pt x="1783942" y="3337053"/>
                  <a:pt x="1769424" y="3355736"/>
                </a:cubicBezTo>
                <a:lnTo>
                  <a:pt x="1769424" y="3327193"/>
                </a:lnTo>
                <a:lnTo>
                  <a:pt x="1740225" y="3327193"/>
                </a:lnTo>
                <a:lnTo>
                  <a:pt x="1740225" y="3544216"/>
                </a:lnTo>
                <a:lnTo>
                  <a:pt x="1773027" y="3544216"/>
                </a:lnTo>
                <a:lnTo>
                  <a:pt x="1773027" y="3411015"/>
                </a:lnTo>
                <a:cubicBezTo>
                  <a:pt x="1772011" y="3397591"/>
                  <a:pt x="1775997" y="3384266"/>
                  <a:pt x="1784214" y="3373624"/>
                </a:cubicBezTo>
                <a:cubicBezTo>
                  <a:pt x="1793514" y="3362287"/>
                  <a:pt x="1807509" y="3355896"/>
                  <a:pt x="1822135" y="3356307"/>
                </a:cubicBezTo>
                <a:cubicBezTo>
                  <a:pt x="1833516" y="3356124"/>
                  <a:pt x="1844537" y="3360310"/>
                  <a:pt x="1852946" y="3368010"/>
                </a:cubicBezTo>
                <a:cubicBezTo>
                  <a:pt x="1868588" y="3381235"/>
                  <a:pt x="1869821" y="3394079"/>
                  <a:pt x="1869821" y="3416248"/>
                </a:cubicBezTo>
                <a:lnTo>
                  <a:pt x="1869821" y="3544407"/>
                </a:lnTo>
                <a:lnTo>
                  <a:pt x="1902053" y="3543836"/>
                </a:lnTo>
                <a:lnTo>
                  <a:pt x="1902053" y="3415677"/>
                </a:lnTo>
                <a:lnTo>
                  <a:pt x="1902053" y="3410444"/>
                </a:lnTo>
                <a:cubicBezTo>
                  <a:pt x="1901037" y="3397020"/>
                  <a:pt x="1905024" y="3383695"/>
                  <a:pt x="1913240" y="3373053"/>
                </a:cubicBezTo>
                <a:cubicBezTo>
                  <a:pt x="1922619" y="3361819"/>
                  <a:pt x="1936561" y="3355453"/>
                  <a:pt x="1951161" y="3355736"/>
                </a:cubicBezTo>
                <a:cubicBezTo>
                  <a:pt x="1962544" y="3355705"/>
                  <a:pt x="1973541" y="3359870"/>
                  <a:pt x="1982067" y="3367439"/>
                </a:cubicBezTo>
                <a:cubicBezTo>
                  <a:pt x="1997236" y="3380664"/>
                  <a:pt x="1998468" y="3393509"/>
                  <a:pt x="1998468" y="3415677"/>
                </a:cubicBezTo>
                <a:lnTo>
                  <a:pt x="1998468" y="3543836"/>
                </a:lnTo>
                <a:lnTo>
                  <a:pt x="2030890" y="3543836"/>
                </a:lnTo>
                <a:lnTo>
                  <a:pt x="2030890" y="3415677"/>
                </a:lnTo>
                <a:cubicBezTo>
                  <a:pt x="2030890" y="3384660"/>
                  <a:pt x="2028900" y="3362206"/>
                  <a:pt x="2005673" y="3343368"/>
                </a:cubicBezTo>
                <a:cubicBezTo>
                  <a:pt x="1992380" y="3332575"/>
                  <a:pt x="1975843" y="3326607"/>
                  <a:pt x="1958745" y="3326432"/>
                </a:cubicBezTo>
                <a:cubicBezTo>
                  <a:pt x="1934037" y="3326142"/>
                  <a:pt x="1910800" y="3338194"/>
                  <a:pt x="1896744" y="3358591"/>
                </a:cubicBezTo>
                <a:cubicBezTo>
                  <a:pt x="1895452" y="3360190"/>
                  <a:pt x="1894369" y="3361949"/>
                  <a:pt x="1893521" y="3363823"/>
                </a:cubicBezTo>
                <a:cubicBezTo>
                  <a:pt x="1889264" y="3356003"/>
                  <a:pt x="1883571" y="3349062"/>
                  <a:pt x="1876741" y="3343368"/>
                </a:cubicBezTo>
                <a:cubicBezTo>
                  <a:pt x="1863473" y="3332595"/>
                  <a:pt x="1846973" y="3326628"/>
                  <a:pt x="1829908" y="3326432"/>
                </a:cubicBezTo>
                <a:close/>
                <a:moveTo>
                  <a:pt x="1441596" y="3321009"/>
                </a:moveTo>
                <a:cubicBezTo>
                  <a:pt x="1423694" y="3321070"/>
                  <a:pt x="1406332" y="3327169"/>
                  <a:pt x="1392299" y="3338325"/>
                </a:cubicBezTo>
                <a:cubicBezTo>
                  <a:pt x="1384931" y="3344063"/>
                  <a:pt x="1378693" y="3351129"/>
                  <a:pt x="1373907" y="3359162"/>
                </a:cubicBezTo>
                <a:lnTo>
                  <a:pt x="1373907" y="3326813"/>
                </a:lnTo>
                <a:lnTo>
                  <a:pt x="1344708" y="3326813"/>
                </a:lnTo>
                <a:lnTo>
                  <a:pt x="1344708" y="3543836"/>
                </a:lnTo>
                <a:lnTo>
                  <a:pt x="1377510" y="3543836"/>
                </a:lnTo>
                <a:lnTo>
                  <a:pt x="1377510" y="3439178"/>
                </a:lnTo>
                <a:cubicBezTo>
                  <a:pt x="1377510" y="3409778"/>
                  <a:pt x="1378363" y="3386088"/>
                  <a:pt x="1397513" y="3368010"/>
                </a:cubicBezTo>
                <a:cubicBezTo>
                  <a:pt x="1408863" y="3357503"/>
                  <a:pt x="1423787" y="3351750"/>
                  <a:pt x="1439226" y="3351931"/>
                </a:cubicBezTo>
                <a:cubicBezTo>
                  <a:pt x="1450222" y="3351261"/>
                  <a:pt x="1461241" y="3352781"/>
                  <a:pt x="1471649" y="3356402"/>
                </a:cubicBezTo>
                <a:lnTo>
                  <a:pt x="1471649" y="3325386"/>
                </a:lnTo>
                <a:cubicBezTo>
                  <a:pt x="1461925" y="3322344"/>
                  <a:pt x="1451781" y="3320867"/>
                  <a:pt x="1441596" y="3321009"/>
                </a:cubicBezTo>
                <a:close/>
                <a:moveTo>
                  <a:pt x="2170440" y="3320818"/>
                </a:moveTo>
                <a:cubicBezTo>
                  <a:pt x="2140131" y="3319854"/>
                  <a:pt x="2111058" y="3332900"/>
                  <a:pt x="2091564" y="3356212"/>
                </a:cubicBezTo>
                <a:cubicBezTo>
                  <a:pt x="2058955" y="3403876"/>
                  <a:pt x="2058955" y="3466771"/>
                  <a:pt x="2091564" y="3514436"/>
                </a:cubicBezTo>
                <a:cubicBezTo>
                  <a:pt x="2111374" y="3537324"/>
                  <a:pt x="2140235" y="3550275"/>
                  <a:pt x="2170440" y="3549829"/>
                </a:cubicBezTo>
                <a:cubicBezTo>
                  <a:pt x="2200902" y="3551133"/>
                  <a:pt x="2230257" y="3538246"/>
                  <a:pt x="2249980" y="3514912"/>
                </a:cubicBezTo>
                <a:cubicBezTo>
                  <a:pt x="2254594" y="3509312"/>
                  <a:pt x="2258629" y="3503255"/>
                  <a:pt x="2262019" y="3496835"/>
                </a:cubicBezTo>
                <a:lnTo>
                  <a:pt x="2229976" y="3482753"/>
                </a:lnTo>
                <a:cubicBezTo>
                  <a:pt x="2227985" y="3486784"/>
                  <a:pt x="2225704" y="3490664"/>
                  <a:pt x="2223150" y="3494361"/>
                </a:cubicBezTo>
                <a:cubicBezTo>
                  <a:pt x="2198796" y="3523445"/>
                  <a:pt x="2155559" y="3527209"/>
                  <a:pt x="2126579" y="3502767"/>
                </a:cubicBezTo>
                <a:cubicBezTo>
                  <a:pt x="2123551" y="3500213"/>
                  <a:pt x="2120748" y="3497400"/>
                  <a:pt x="2118203" y="3494361"/>
                </a:cubicBezTo>
                <a:cubicBezTo>
                  <a:pt x="2108072" y="3479582"/>
                  <a:pt x="2102650" y="3462064"/>
                  <a:pt x="2102656" y="3444125"/>
                </a:cubicBezTo>
                <a:lnTo>
                  <a:pt x="2273301" y="3444125"/>
                </a:lnTo>
                <a:cubicBezTo>
                  <a:pt x="2273490" y="3441210"/>
                  <a:pt x="2273490" y="3438286"/>
                  <a:pt x="2273301" y="3435371"/>
                </a:cubicBezTo>
                <a:cubicBezTo>
                  <a:pt x="2274353" y="3406961"/>
                  <a:pt x="2265726" y="3379040"/>
                  <a:pt x="2248842" y="3356212"/>
                </a:cubicBezTo>
                <a:cubicBezTo>
                  <a:pt x="2229576" y="3332870"/>
                  <a:pt x="2200624" y="3319800"/>
                  <a:pt x="2170440" y="3320818"/>
                </a:cubicBezTo>
                <a:close/>
                <a:moveTo>
                  <a:pt x="1594703" y="3320818"/>
                </a:moveTo>
                <a:cubicBezTo>
                  <a:pt x="1564394" y="3319854"/>
                  <a:pt x="1535321" y="3332900"/>
                  <a:pt x="1515827" y="3356212"/>
                </a:cubicBezTo>
                <a:cubicBezTo>
                  <a:pt x="1483218" y="3403876"/>
                  <a:pt x="1483218" y="3466771"/>
                  <a:pt x="1515827" y="3514436"/>
                </a:cubicBezTo>
                <a:cubicBezTo>
                  <a:pt x="1535637" y="3537324"/>
                  <a:pt x="1564498" y="3550275"/>
                  <a:pt x="1594703" y="3549829"/>
                </a:cubicBezTo>
                <a:cubicBezTo>
                  <a:pt x="1625160" y="3551104"/>
                  <a:pt x="1654502" y="3538222"/>
                  <a:pt x="1674243" y="3514912"/>
                </a:cubicBezTo>
                <a:cubicBezTo>
                  <a:pt x="1678860" y="3509335"/>
                  <a:pt x="1682865" y="3503274"/>
                  <a:pt x="1686188" y="3496835"/>
                </a:cubicBezTo>
                <a:lnTo>
                  <a:pt x="1654239" y="3482753"/>
                </a:lnTo>
                <a:cubicBezTo>
                  <a:pt x="1652213" y="3486764"/>
                  <a:pt x="1649933" y="3490642"/>
                  <a:pt x="1647413" y="3494361"/>
                </a:cubicBezTo>
                <a:cubicBezTo>
                  <a:pt x="1623059" y="3523445"/>
                  <a:pt x="1579822" y="3527209"/>
                  <a:pt x="1550842" y="3502767"/>
                </a:cubicBezTo>
                <a:cubicBezTo>
                  <a:pt x="1547814" y="3500213"/>
                  <a:pt x="1545012" y="3497400"/>
                  <a:pt x="1542467" y="3494361"/>
                </a:cubicBezTo>
                <a:cubicBezTo>
                  <a:pt x="1532335" y="3479582"/>
                  <a:pt x="1526913" y="3462064"/>
                  <a:pt x="1526919" y="3444125"/>
                </a:cubicBezTo>
                <a:lnTo>
                  <a:pt x="1697564" y="3444125"/>
                </a:lnTo>
                <a:cubicBezTo>
                  <a:pt x="1697753" y="3441210"/>
                  <a:pt x="1697753" y="3438286"/>
                  <a:pt x="1697564" y="3435371"/>
                </a:cubicBezTo>
                <a:cubicBezTo>
                  <a:pt x="1698616" y="3406961"/>
                  <a:pt x="1689989" y="3379040"/>
                  <a:pt x="1673105" y="3356212"/>
                </a:cubicBezTo>
                <a:cubicBezTo>
                  <a:pt x="1653839" y="3332870"/>
                  <a:pt x="1624887" y="3319800"/>
                  <a:pt x="1594703" y="3320818"/>
                </a:cubicBezTo>
                <a:close/>
                <a:moveTo>
                  <a:pt x="1198617" y="3266587"/>
                </a:moveTo>
                <a:lnTo>
                  <a:pt x="1198617" y="3326813"/>
                </a:lnTo>
                <a:lnTo>
                  <a:pt x="1150078" y="3326813"/>
                </a:lnTo>
                <a:lnTo>
                  <a:pt x="1150078" y="3354214"/>
                </a:lnTo>
                <a:lnTo>
                  <a:pt x="1198617" y="3354214"/>
                </a:lnTo>
                <a:lnTo>
                  <a:pt x="1198617" y="3463439"/>
                </a:lnTo>
                <a:cubicBezTo>
                  <a:pt x="1198617" y="3484371"/>
                  <a:pt x="1198617" y="3501497"/>
                  <a:pt x="1206201" y="3516530"/>
                </a:cubicBezTo>
                <a:cubicBezTo>
                  <a:pt x="1214644" y="3532422"/>
                  <a:pt x="1230361" y="3543104"/>
                  <a:pt x="1248199" y="3545073"/>
                </a:cubicBezTo>
                <a:cubicBezTo>
                  <a:pt x="1264297" y="3547717"/>
                  <a:pt x="1280756" y="3547168"/>
                  <a:pt x="1296643" y="3543455"/>
                </a:cubicBezTo>
                <a:lnTo>
                  <a:pt x="1296643" y="3514912"/>
                </a:lnTo>
                <a:cubicBezTo>
                  <a:pt x="1284867" y="3516900"/>
                  <a:pt x="1272876" y="3517284"/>
                  <a:pt x="1260997" y="3516054"/>
                </a:cubicBezTo>
                <a:cubicBezTo>
                  <a:pt x="1250295" y="3515722"/>
                  <a:pt x="1240626" y="3509557"/>
                  <a:pt x="1235780" y="3499974"/>
                </a:cubicBezTo>
                <a:cubicBezTo>
                  <a:pt x="1230566" y="3490460"/>
                  <a:pt x="1231040" y="3479899"/>
                  <a:pt x="1231040" y="3461917"/>
                </a:cubicBezTo>
                <a:lnTo>
                  <a:pt x="1231040" y="3354214"/>
                </a:lnTo>
                <a:lnTo>
                  <a:pt x="1296643" y="3354214"/>
                </a:lnTo>
                <a:lnTo>
                  <a:pt x="1296643" y="3326813"/>
                </a:lnTo>
                <a:lnTo>
                  <a:pt x="1231040" y="3326813"/>
                </a:lnTo>
                <a:lnTo>
                  <a:pt x="1231040" y="3266587"/>
                </a:lnTo>
                <a:close/>
                <a:moveTo>
                  <a:pt x="1414074" y="2707480"/>
                </a:moveTo>
                <a:lnTo>
                  <a:pt x="1086720" y="3037534"/>
                </a:lnTo>
                <a:lnTo>
                  <a:pt x="1742661" y="3037249"/>
                </a:lnTo>
                <a:close/>
                <a:moveTo>
                  <a:pt x="939776" y="2231380"/>
                </a:moveTo>
                <a:lnTo>
                  <a:pt x="939776" y="2805668"/>
                </a:lnTo>
                <a:lnTo>
                  <a:pt x="1225227" y="2517858"/>
                </a:lnTo>
                <a:close/>
                <a:moveTo>
                  <a:pt x="2283131" y="1831300"/>
                </a:moveTo>
                <a:lnTo>
                  <a:pt x="1602542" y="2517382"/>
                </a:lnTo>
                <a:lnTo>
                  <a:pt x="2120355" y="3037058"/>
                </a:lnTo>
                <a:lnTo>
                  <a:pt x="2283131" y="3036867"/>
                </a:lnTo>
                <a:close/>
                <a:moveTo>
                  <a:pt x="2283132" y="1149405"/>
                </a:moveTo>
                <a:lnTo>
                  <a:pt x="939776" y="1150166"/>
                </a:lnTo>
                <a:lnTo>
                  <a:pt x="939776" y="1852232"/>
                </a:lnTo>
                <a:lnTo>
                  <a:pt x="1413695" y="2327856"/>
                </a:lnTo>
                <a:lnTo>
                  <a:pt x="2283132" y="1451201"/>
                </a:lnTo>
                <a:close/>
                <a:moveTo>
                  <a:pt x="0" y="0"/>
                </a:moveTo>
                <a:lnTo>
                  <a:pt x="3222625" y="0"/>
                </a:lnTo>
                <a:lnTo>
                  <a:pt x="3222625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sz="800" dirty="0"/>
              <a:t>Picture</a:t>
            </a:r>
            <a:endParaRPr lang="en-S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F8BAA7-FF14-6447-A19E-5FA528ADF7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829" y="455626"/>
            <a:ext cx="2016962" cy="2787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About the tracking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B454F93-5B04-2645-80F1-F93F34A27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687" y="1509838"/>
            <a:ext cx="375552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Urval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912E87-C676-134B-BD5C-DBF09276E7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688" y="1713037"/>
            <a:ext cx="4844956" cy="1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350" indent="-6350">
              <a:lnSpc>
                <a:spcPts val="1400"/>
              </a:lnSpc>
              <a:buNone/>
              <a:tabLst/>
              <a:defRPr sz="1000" b="0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50 intervjuer per land och vecka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SE" dirty="0"/>
              <a:t>Findland, Norge, Danmark, Sverige och Nederländerna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449C11D-8674-134A-95BC-8E16BC8F49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130" y="3961716"/>
            <a:ext cx="4757281" cy="778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1400"/>
              </a:lnSpc>
              <a:buNone/>
              <a:defRPr sz="800" b="0" i="1" spc="-5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Alla värden är </a:t>
            </a:r>
            <a:r>
              <a:rPr lang="en-GB" dirty="0" err="1"/>
              <a:t>i</a:t>
            </a:r>
            <a:r>
              <a:rPr lang="en-GB" dirty="0"/>
              <a:t> % om </a:t>
            </a:r>
            <a:r>
              <a:rPr lang="en-GB" dirty="0" err="1"/>
              <a:t>inget</a:t>
            </a:r>
            <a:r>
              <a:rPr lang="en-GB" dirty="0"/>
              <a:t> annat </a:t>
            </a:r>
            <a:r>
              <a:rPr lang="en-GB" dirty="0" err="1"/>
              <a:t>anges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information, </a:t>
            </a:r>
            <a:r>
              <a:rPr lang="en-GB" dirty="0" err="1"/>
              <a:t>besök</a:t>
            </a:r>
            <a:r>
              <a:rPr lang="en-GB" dirty="0"/>
              <a:t> </a:t>
            </a:r>
            <a:r>
              <a:rPr lang="en-SE" dirty="0"/>
              <a:t>https://www.xtreme.se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7323562F-E830-F84C-AE56-2ED0263A8C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134" y="3641924"/>
            <a:ext cx="85279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buNone/>
              <a:defRPr sz="2000" b="1" i="0" spc="-5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Notera: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58BC60B7-8125-4C48-B2B1-4819410C0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568" y="2057651"/>
            <a:ext cx="46076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Metod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877B4030-529D-4547-B547-5D576F1330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569" y="2260850"/>
            <a:ext cx="4844956" cy="1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350" indent="-6350">
              <a:lnSpc>
                <a:spcPts val="1400"/>
              </a:lnSpc>
              <a:buNone/>
              <a:tabLst/>
              <a:defRPr sz="1000" b="0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CAWI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C3A6AC5-DE08-D64B-98D0-7703C0F00C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687" y="957903"/>
            <a:ext cx="1594283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Tidsperiod för mätning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39D01A9A-29F7-0740-A4B7-0D1CFCECC9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688" y="1161102"/>
            <a:ext cx="4844956" cy="1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350" indent="-6350">
              <a:lnSpc>
                <a:spcPts val="1400"/>
              </a:lnSpc>
              <a:buNone/>
              <a:tabLst/>
              <a:defRPr sz="1000" b="0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Juni till Augusti 2020</a:t>
            </a:r>
          </a:p>
        </p:txBody>
      </p:sp>
    </p:spTree>
    <p:extLst>
      <p:ext uri="{BB962C8B-B14F-4D97-AF65-F5344CB8AC3E}">
        <p14:creationId xmlns:p14="http://schemas.microsoft.com/office/powerpoint/2010/main" val="3334208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logo and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86A89798-FFAC-4D8E-920D-6CF5FC2CF2D2}"/>
              </a:ext>
            </a:extLst>
          </p:cNvPr>
          <p:cNvSpPr txBox="1">
            <a:spLocks/>
          </p:cNvSpPr>
          <p:nvPr userDrawn="1"/>
        </p:nvSpPr>
        <p:spPr>
          <a:xfrm>
            <a:off x="611188" y="4664864"/>
            <a:ext cx="6624736" cy="2155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i="1" kern="1200" baseline="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-128"/>
                <a:cs typeface="ＭＳ Ｐゴシック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>
              <a:latin typeface="Aptos" panose="020B00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EFF995-C4ED-A94A-9C55-3DBE06FFE7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82435" y="4040364"/>
            <a:ext cx="1372348" cy="79394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6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Insert signature</a:t>
            </a:r>
          </a:p>
          <a:p>
            <a:r>
              <a:rPr lang="en-SE" dirty="0"/>
              <a:t>Then select “Crop” to “Fit”</a:t>
            </a: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50646C73-588C-45F4-A1F4-73074D097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1340" y="1250550"/>
            <a:ext cx="1250422" cy="2642400"/>
          </a:xfrm>
          <a:prstGeom prst="rect">
            <a:avLst/>
          </a:prstGeom>
        </p:spPr>
      </p:pic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7FA39B7A-D655-4498-81E1-35CA81ECD727}"/>
              </a:ext>
            </a:extLst>
          </p:cNvPr>
          <p:cNvCxnSpPr>
            <a:cxnSpLocks/>
          </p:cNvCxnSpPr>
          <p:nvPr userDrawn="1"/>
        </p:nvCxnSpPr>
        <p:spPr>
          <a:xfrm>
            <a:off x="4437520" y="125055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21634BC-C74B-48F8-8CDF-9B92691A6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269" y="2043014"/>
            <a:ext cx="1045983" cy="1384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buNone/>
              <a:defRPr sz="1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dirty="0"/>
              <a:t>2020-11-17</a:t>
            </a:r>
            <a:endParaRPr lang="en-SE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CD0B5E0-7F4C-40FE-A6AE-D33C7C15F6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13" y="2188224"/>
            <a:ext cx="1450718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ct val="100000"/>
              </a:lnSpc>
              <a:buNone/>
              <a:defRPr sz="4000" b="1" i="0" spc="-1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dirty="0"/>
              <a:t>Rubrik</a:t>
            </a:r>
            <a:endParaRPr lang="en-SE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8AF1833-6471-491B-B060-F12B49004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9959" y="2866550"/>
            <a:ext cx="961802" cy="19236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ts val="1500"/>
              </a:lnSpc>
              <a:buNone/>
              <a:defRPr sz="1400" b="0" i="0" spc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 dirty="0"/>
              <a:t>Underrubrik</a:t>
            </a:r>
            <a:endParaRPr lang="en-S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86A89798-FFAC-4D8E-920D-6CF5FC2CF2D2}"/>
              </a:ext>
            </a:extLst>
          </p:cNvPr>
          <p:cNvSpPr txBox="1">
            <a:spLocks/>
          </p:cNvSpPr>
          <p:nvPr userDrawn="1"/>
        </p:nvSpPr>
        <p:spPr>
          <a:xfrm>
            <a:off x="611188" y="4664864"/>
            <a:ext cx="6624736" cy="2155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i="1" kern="1200" baseline="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-128"/>
                <a:cs typeface="ＭＳ Ｐゴシック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>
              <a:latin typeface="Aptos" panose="020B00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A3AE3C0-0C11-4F4C-8E05-A5BF5F865A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1340" y="1250550"/>
            <a:ext cx="1250422" cy="2642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DE995C-8BF5-CA42-AC79-E13A5DFA6C1A}"/>
              </a:ext>
            </a:extLst>
          </p:cNvPr>
          <p:cNvCxnSpPr>
            <a:cxnSpLocks/>
          </p:cNvCxnSpPr>
          <p:nvPr userDrawn="1"/>
        </p:nvCxnSpPr>
        <p:spPr>
          <a:xfrm>
            <a:off x="4437520" y="125055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21D0054-C925-D746-8AD7-77E7C697BE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7269" y="2043014"/>
            <a:ext cx="1045983" cy="1384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buNone/>
              <a:defRPr sz="1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dirty="0"/>
              <a:t>2020-11-17</a:t>
            </a:r>
            <a:endParaRPr lang="en-SE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1BC75C7-ADFE-1F48-8EEF-7FBD2CECF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13" y="2188224"/>
            <a:ext cx="1450718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ct val="100000"/>
              </a:lnSpc>
              <a:buNone/>
              <a:defRPr sz="4000" b="1" i="0" spc="-1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dirty="0"/>
              <a:t>Rubrik</a:t>
            </a:r>
            <a:endParaRPr lang="en-SE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3F2EC07-DDAF-744F-8FEC-4684E2CE4C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9959" y="2866550"/>
            <a:ext cx="961802" cy="19236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ts val="1500"/>
              </a:lnSpc>
              <a:buNone/>
              <a:defRPr sz="1400" b="0" i="0" spc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 dirty="0"/>
              <a:t>Underrubrik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14812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the track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F8BAA7-FF14-6447-A19E-5FA528ADF7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130" y="455626"/>
            <a:ext cx="2016962" cy="2787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About the tracking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B454F93-5B04-2645-80F1-F93F34A27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130" y="1509838"/>
            <a:ext cx="375552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Urval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912E87-C676-134B-BD5C-DBF09276E7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30" y="1713037"/>
            <a:ext cx="4844956" cy="1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350" indent="-6350">
              <a:lnSpc>
                <a:spcPts val="1400"/>
              </a:lnSpc>
              <a:buNone/>
              <a:tabLst/>
              <a:defRPr sz="1000" b="0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50 intervjuer per land och vecka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SE" dirty="0"/>
              <a:t>Findland, Norge, Danmark, Sverige och Nederländerna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449C11D-8674-134A-95BC-8E16BC8F49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130" y="3961716"/>
            <a:ext cx="4757281" cy="773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1400"/>
              </a:lnSpc>
              <a:buNone/>
              <a:defRPr sz="800" b="0" i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Alla värden är </a:t>
            </a:r>
            <a:r>
              <a:rPr lang="en-GB" dirty="0" err="1"/>
              <a:t>i</a:t>
            </a:r>
            <a:r>
              <a:rPr lang="en-GB" dirty="0"/>
              <a:t> % om </a:t>
            </a:r>
            <a:r>
              <a:rPr lang="en-GB" dirty="0" err="1"/>
              <a:t>inget</a:t>
            </a:r>
            <a:r>
              <a:rPr lang="en-GB" dirty="0"/>
              <a:t> annat </a:t>
            </a:r>
            <a:r>
              <a:rPr lang="en-GB" dirty="0" err="1"/>
              <a:t>anges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information, </a:t>
            </a:r>
            <a:r>
              <a:rPr lang="en-GB" dirty="0" err="1"/>
              <a:t>besök</a:t>
            </a:r>
            <a:r>
              <a:rPr lang="en-GB" dirty="0"/>
              <a:t> </a:t>
            </a:r>
            <a:r>
              <a:rPr lang="en-SE" dirty="0"/>
              <a:t>https://www.xtreme.se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7323562F-E830-F84C-AE56-2ED0263A8C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130" y="3682897"/>
            <a:ext cx="67326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buNone/>
              <a:defRPr sz="1600" b="1" i="0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Notera: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58BC60B7-8125-4C48-B2B1-4819410C0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130" y="2057651"/>
            <a:ext cx="46076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Metod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877B4030-529D-4547-B547-5D576F1330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130" y="2260850"/>
            <a:ext cx="4844956" cy="1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350" indent="-6350">
              <a:lnSpc>
                <a:spcPts val="1400"/>
              </a:lnSpc>
              <a:buNone/>
              <a:tabLst/>
              <a:defRPr sz="1000" b="0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CAWI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4C3A6AC5-DE08-D64B-98D0-7703C0F00C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3130" y="957903"/>
            <a:ext cx="1594283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Tidsperiod för mätning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39D01A9A-29F7-0740-A4B7-0D1CFCECC9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130" y="1161102"/>
            <a:ext cx="4844956" cy="1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350" indent="-6350">
              <a:lnSpc>
                <a:spcPts val="1400"/>
              </a:lnSpc>
              <a:buNone/>
              <a:tabLst/>
              <a:defRPr sz="1000" b="0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Juni till Augusti 2020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6A07644-4C6D-9146-9781-2D091C58441B}"/>
              </a:ext>
            </a:extLst>
          </p:cNvPr>
          <p:cNvSpPr/>
          <p:nvPr userDrawn="1"/>
        </p:nvSpPr>
        <p:spPr>
          <a:xfrm rot="5400000">
            <a:off x="4722209" y="721710"/>
            <a:ext cx="5143591" cy="3699989"/>
          </a:xfrm>
          <a:custGeom>
            <a:avLst/>
            <a:gdLst>
              <a:gd name="connsiteX0" fmla="*/ 165116 w 1006339"/>
              <a:gd name="connsiteY0" fmla="*/ 0 h 723900"/>
              <a:gd name="connsiteX1" fmla="*/ 627177 w 1006339"/>
              <a:gd name="connsiteY1" fmla="*/ 463572 h 723900"/>
              <a:gd name="connsiteX2" fmla="*/ 367703 w 1006339"/>
              <a:gd name="connsiteY2" fmla="*/ 723900 h 723900"/>
              <a:gd name="connsiteX3" fmla="*/ 0 w 1006339"/>
              <a:gd name="connsiteY3" fmla="*/ 723900 h 723900"/>
              <a:gd name="connsiteX4" fmla="*/ 0 w 1006339"/>
              <a:gd name="connsiteY4" fmla="*/ 0 h 723900"/>
              <a:gd name="connsiteX5" fmla="*/ 165116 w 1006339"/>
              <a:gd name="connsiteY5" fmla="*/ 0 h 723900"/>
              <a:gd name="connsiteX6" fmla="*/ 727868 w 1006339"/>
              <a:gd name="connsiteY6" fmla="*/ 564604 h 723900"/>
              <a:gd name="connsiteX7" fmla="*/ 886652 w 1006339"/>
              <a:gd name="connsiteY7" fmla="*/ 723900 h 723900"/>
              <a:gd name="connsiteX8" fmla="*/ 569095 w 1006339"/>
              <a:gd name="connsiteY8" fmla="*/ 723900 h 723900"/>
              <a:gd name="connsiteX9" fmla="*/ 727868 w 1006339"/>
              <a:gd name="connsiteY9" fmla="*/ 564604 h 723900"/>
              <a:gd name="connsiteX10" fmla="*/ 1006340 w 1006339"/>
              <a:gd name="connsiteY10" fmla="*/ 285217 h 723900"/>
              <a:gd name="connsiteX11" fmla="*/ 1006340 w 1006339"/>
              <a:gd name="connsiteY11" fmla="*/ 641918 h 723900"/>
              <a:gd name="connsiteX12" fmla="*/ 828569 w 1006339"/>
              <a:gd name="connsiteY12" fmla="*/ 463572 h 723900"/>
              <a:gd name="connsiteX13" fmla="*/ 1006340 w 1006339"/>
              <a:gd name="connsiteY13" fmla="*/ 285217 h 723900"/>
              <a:gd name="connsiteX14" fmla="*/ 1006340 w 1006339"/>
              <a:gd name="connsiteY14" fmla="*/ 0 h 723900"/>
              <a:gd name="connsiteX15" fmla="*/ 1006340 w 1006339"/>
              <a:gd name="connsiteY15" fmla="*/ 83163 h 723900"/>
              <a:gd name="connsiteX16" fmla="*/ 727878 w 1006339"/>
              <a:gd name="connsiteY16" fmla="*/ 362541 h 723900"/>
              <a:gd name="connsiteX17" fmla="*/ 366507 w 1006339"/>
              <a:gd name="connsiteY17" fmla="*/ 0 h 723900"/>
              <a:gd name="connsiteX18" fmla="*/ 1006340 w 1006339"/>
              <a:gd name="connsiteY18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6339" h="723900">
                <a:moveTo>
                  <a:pt x="165116" y="0"/>
                </a:moveTo>
                <a:lnTo>
                  <a:pt x="627177" y="463572"/>
                </a:lnTo>
                <a:lnTo>
                  <a:pt x="367703" y="723900"/>
                </a:lnTo>
                <a:lnTo>
                  <a:pt x="0" y="723900"/>
                </a:lnTo>
                <a:lnTo>
                  <a:pt x="0" y="0"/>
                </a:lnTo>
                <a:lnTo>
                  <a:pt x="165116" y="0"/>
                </a:lnTo>
                <a:close/>
                <a:moveTo>
                  <a:pt x="727868" y="564604"/>
                </a:moveTo>
                <a:lnTo>
                  <a:pt x="886652" y="723900"/>
                </a:lnTo>
                <a:lnTo>
                  <a:pt x="569095" y="723900"/>
                </a:lnTo>
                <a:lnTo>
                  <a:pt x="727868" y="564604"/>
                </a:lnTo>
                <a:close/>
                <a:moveTo>
                  <a:pt x="1006340" y="285217"/>
                </a:moveTo>
                <a:lnTo>
                  <a:pt x="1006340" y="641918"/>
                </a:lnTo>
                <a:lnTo>
                  <a:pt x="828569" y="463572"/>
                </a:lnTo>
                <a:lnTo>
                  <a:pt x="1006340" y="285217"/>
                </a:lnTo>
                <a:close/>
                <a:moveTo>
                  <a:pt x="1006340" y="0"/>
                </a:moveTo>
                <a:lnTo>
                  <a:pt x="1006340" y="83163"/>
                </a:lnTo>
                <a:lnTo>
                  <a:pt x="727878" y="362541"/>
                </a:lnTo>
                <a:lnTo>
                  <a:pt x="366507" y="0"/>
                </a:lnTo>
                <a:lnTo>
                  <a:pt x="1006340" y="0"/>
                </a:lnTo>
                <a:close/>
              </a:path>
            </a:pathLst>
          </a:custGeom>
          <a:solidFill>
            <a:srgbClr val="E2E6E6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58725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C6A07644-4C6D-9146-9781-2D091C58441B}"/>
              </a:ext>
            </a:extLst>
          </p:cNvPr>
          <p:cNvSpPr/>
          <p:nvPr userDrawn="1"/>
        </p:nvSpPr>
        <p:spPr>
          <a:xfrm rot="5400000">
            <a:off x="4722209" y="721710"/>
            <a:ext cx="5143591" cy="3699989"/>
          </a:xfrm>
          <a:custGeom>
            <a:avLst/>
            <a:gdLst>
              <a:gd name="connsiteX0" fmla="*/ 165116 w 1006339"/>
              <a:gd name="connsiteY0" fmla="*/ 0 h 723900"/>
              <a:gd name="connsiteX1" fmla="*/ 627177 w 1006339"/>
              <a:gd name="connsiteY1" fmla="*/ 463572 h 723900"/>
              <a:gd name="connsiteX2" fmla="*/ 367703 w 1006339"/>
              <a:gd name="connsiteY2" fmla="*/ 723900 h 723900"/>
              <a:gd name="connsiteX3" fmla="*/ 0 w 1006339"/>
              <a:gd name="connsiteY3" fmla="*/ 723900 h 723900"/>
              <a:gd name="connsiteX4" fmla="*/ 0 w 1006339"/>
              <a:gd name="connsiteY4" fmla="*/ 0 h 723900"/>
              <a:gd name="connsiteX5" fmla="*/ 165116 w 1006339"/>
              <a:gd name="connsiteY5" fmla="*/ 0 h 723900"/>
              <a:gd name="connsiteX6" fmla="*/ 727868 w 1006339"/>
              <a:gd name="connsiteY6" fmla="*/ 564604 h 723900"/>
              <a:gd name="connsiteX7" fmla="*/ 886652 w 1006339"/>
              <a:gd name="connsiteY7" fmla="*/ 723900 h 723900"/>
              <a:gd name="connsiteX8" fmla="*/ 569095 w 1006339"/>
              <a:gd name="connsiteY8" fmla="*/ 723900 h 723900"/>
              <a:gd name="connsiteX9" fmla="*/ 727868 w 1006339"/>
              <a:gd name="connsiteY9" fmla="*/ 564604 h 723900"/>
              <a:gd name="connsiteX10" fmla="*/ 1006340 w 1006339"/>
              <a:gd name="connsiteY10" fmla="*/ 285217 h 723900"/>
              <a:gd name="connsiteX11" fmla="*/ 1006340 w 1006339"/>
              <a:gd name="connsiteY11" fmla="*/ 641918 h 723900"/>
              <a:gd name="connsiteX12" fmla="*/ 828569 w 1006339"/>
              <a:gd name="connsiteY12" fmla="*/ 463572 h 723900"/>
              <a:gd name="connsiteX13" fmla="*/ 1006340 w 1006339"/>
              <a:gd name="connsiteY13" fmla="*/ 285217 h 723900"/>
              <a:gd name="connsiteX14" fmla="*/ 1006340 w 1006339"/>
              <a:gd name="connsiteY14" fmla="*/ 0 h 723900"/>
              <a:gd name="connsiteX15" fmla="*/ 1006340 w 1006339"/>
              <a:gd name="connsiteY15" fmla="*/ 83163 h 723900"/>
              <a:gd name="connsiteX16" fmla="*/ 727878 w 1006339"/>
              <a:gd name="connsiteY16" fmla="*/ 362541 h 723900"/>
              <a:gd name="connsiteX17" fmla="*/ 366507 w 1006339"/>
              <a:gd name="connsiteY17" fmla="*/ 0 h 723900"/>
              <a:gd name="connsiteX18" fmla="*/ 1006340 w 1006339"/>
              <a:gd name="connsiteY18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6339" h="723900">
                <a:moveTo>
                  <a:pt x="165116" y="0"/>
                </a:moveTo>
                <a:lnTo>
                  <a:pt x="627177" y="463572"/>
                </a:lnTo>
                <a:lnTo>
                  <a:pt x="367703" y="723900"/>
                </a:lnTo>
                <a:lnTo>
                  <a:pt x="0" y="723900"/>
                </a:lnTo>
                <a:lnTo>
                  <a:pt x="0" y="0"/>
                </a:lnTo>
                <a:lnTo>
                  <a:pt x="165116" y="0"/>
                </a:lnTo>
                <a:close/>
                <a:moveTo>
                  <a:pt x="727868" y="564604"/>
                </a:moveTo>
                <a:lnTo>
                  <a:pt x="886652" y="723900"/>
                </a:lnTo>
                <a:lnTo>
                  <a:pt x="569095" y="723900"/>
                </a:lnTo>
                <a:lnTo>
                  <a:pt x="727868" y="564604"/>
                </a:lnTo>
                <a:close/>
                <a:moveTo>
                  <a:pt x="1006340" y="285217"/>
                </a:moveTo>
                <a:lnTo>
                  <a:pt x="1006340" y="641918"/>
                </a:lnTo>
                <a:lnTo>
                  <a:pt x="828569" y="463572"/>
                </a:lnTo>
                <a:lnTo>
                  <a:pt x="1006340" y="285217"/>
                </a:lnTo>
                <a:close/>
                <a:moveTo>
                  <a:pt x="1006340" y="0"/>
                </a:moveTo>
                <a:lnTo>
                  <a:pt x="1006340" y="83163"/>
                </a:lnTo>
                <a:lnTo>
                  <a:pt x="727878" y="362541"/>
                </a:lnTo>
                <a:lnTo>
                  <a:pt x="366507" y="0"/>
                </a:lnTo>
                <a:lnTo>
                  <a:pt x="1006340" y="0"/>
                </a:lnTo>
                <a:close/>
              </a:path>
            </a:pathLst>
          </a:custGeom>
          <a:solidFill>
            <a:srgbClr val="E2E6E6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SE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2A6D9DC1-89D9-934B-A4E7-2741483A1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780" y="2188224"/>
            <a:ext cx="1450718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ct val="100000"/>
              </a:lnSpc>
              <a:buNone/>
              <a:defRPr sz="4000" b="1" i="0" spc="-1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dirty="0"/>
              <a:t>Rubrik</a:t>
            </a:r>
            <a:endParaRPr lang="en-S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21790B-9BB0-8040-B854-8899D89BC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326" y="2866550"/>
            <a:ext cx="961802" cy="19236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ts val="1500"/>
              </a:lnSpc>
              <a:buNone/>
              <a:defRPr sz="1400" b="0" i="0" spc="0" baseline="0">
                <a:solidFill>
                  <a:srgbClr val="1CBCAB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 dirty="0"/>
              <a:t>Underrubrik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1087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fokustext, text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3501C2-8E2C-A345-B5FF-D96CFA41E6AB}"/>
              </a:ext>
            </a:extLst>
          </p:cNvPr>
          <p:cNvSpPr/>
          <p:nvPr userDrawn="1"/>
        </p:nvSpPr>
        <p:spPr>
          <a:xfrm>
            <a:off x="0" y="957798"/>
            <a:ext cx="9144000" cy="920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ptos" panose="020B00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184837-C3DC-264F-BA9D-759AB63AEF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8730" y="2203953"/>
            <a:ext cx="8238067" cy="2716397"/>
          </a:xfrm>
          <a:prstGeom prst="rect">
            <a:avLst/>
          </a:prstGeom>
        </p:spPr>
        <p:txBody>
          <a:bodyPr lIns="0" tIns="0" rIns="0" bIns="0" numCol="1" spcCol="360000" anchor="t">
            <a:norm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F70DC3-8E17-954D-8ED0-301727CCB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B75E28-1577-184E-B15E-11E22F5098A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48731" y="1094554"/>
            <a:ext cx="8238067" cy="646943"/>
          </a:xfrm>
          <a:prstGeom prst="rect">
            <a:avLst/>
          </a:prstGeom>
        </p:spPr>
        <p:txBody>
          <a:bodyPr lIns="0" tIns="0" rIns="0" bIns="0" numCol="1" spcCol="360000" anchor="ctr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1"/>
                </a:solidFill>
              </a:rPr>
              <a:t>Fokustext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71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C6A07644-4C6D-9146-9781-2D091C58441B}"/>
              </a:ext>
            </a:extLst>
          </p:cNvPr>
          <p:cNvSpPr/>
          <p:nvPr userDrawn="1"/>
        </p:nvSpPr>
        <p:spPr>
          <a:xfrm rot="5400000">
            <a:off x="4722209" y="721710"/>
            <a:ext cx="5143591" cy="3699989"/>
          </a:xfrm>
          <a:custGeom>
            <a:avLst/>
            <a:gdLst>
              <a:gd name="connsiteX0" fmla="*/ 165116 w 1006339"/>
              <a:gd name="connsiteY0" fmla="*/ 0 h 723900"/>
              <a:gd name="connsiteX1" fmla="*/ 627177 w 1006339"/>
              <a:gd name="connsiteY1" fmla="*/ 463572 h 723900"/>
              <a:gd name="connsiteX2" fmla="*/ 367703 w 1006339"/>
              <a:gd name="connsiteY2" fmla="*/ 723900 h 723900"/>
              <a:gd name="connsiteX3" fmla="*/ 0 w 1006339"/>
              <a:gd name="connsiteY3" fmla="*/ 723900 h 723900"/>
              <a:gd name="connsiteX4" fmla="*/ 0 w 1006339"/>
              <a:gd name="connsiteY4" fmla="*/ 0 h 723900"/>
              <a:gd name="connsiteX5" fmla="*/ 165116 w 1006339"/>
              <a:gd name="connsiteY5" fmla="*/ 0 h 723900"/>
              <a:gd name="connsiteX6" fmla="*/ 727868 w 1006339"/>
              <a:gd name="connsiteY6" fmla="*/ 564604 h 723900"/>
              <a:gd name="connsiteX7" fmla="*/ 886652 w 1006339"/>
              <a:gd name="connsiteY7" fmla="*/ 723900 h 723900"/>
              <a:gd name="connsiteX8" fmla="*/ 569095 w 1006339"/>
              <a:gd name="connsiteY8" fmla="*/ 723900 h 723900"/>
              <a:gd name="connsiteX9" fmla="*/ 727868 w 1006339"/>
              <a:gd name="connsiteY9" fmla="*/ 564604 h 723900"/>
              <a:gd name="connsiteX10" fmla="*/ 1006340 w 1006339"/>
              <a:gd name="connsiteY10" fmla="*/ 285217 h 723900"/>
              <a:gd name="connsiteX11" fmla="*/ 1006340 w 1006339"/>
              <a:gd name="connsiteY11" fmla="*/ 641918 h 723900"/>
              <a:gd name="connsiteX12" fmla="*/ 828569 w 1006339"/>
              <a:gd name="connsiteY12" fmla="*/ 463572 h 723900"/>
              <a:gd name="connsiteX13" fmla="*/ 1006340 w 1006339"/>
              <a:gd name="connsiteY13" fmla="*/ 285217 h 723900"/>
              <a:gd name="connsiteX14" fmla="*/ 1006340 w 1006339"/>
              <a:gd name="connsiteY14" fmla="*/ 0 h 723900"/>
              <a:gd name="connsiteX15" fmla="*/ 1006340 w 1006339"/>
              <a:gd name="connsiteY15" fmla="*/ 83163 h 723900"/>
              <a:gd name="connsiteX16" fmla="*/ 727878 w 1006339"/>
              <a:gd name="connsiteY16" fmla="*/ 362541 h 723900"/>
              <a:gd name="connsiteX17" fmla="*/ 366507 w 1006339"/>
              <a:gd name="connsiteY17" fmla="*/ 0 h 723900"/>
              <a:gd name="connsiteX18" fmla="*/ 1006340 w 1006339"/>
              <a:gd name="connsiteY18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6339" h="723900">
                <a:moveTo>
                  <a:pt x="165116" y="0"/>
                </a:moveTo>
                <a:lnTo>
                  <a:pt x="627177" y="463572"/>
                </a:lnTo>
                <a:lnTo>
                  <a:pt x="367703" y="723900"/>
                </a:lnTo>
                <a:lnTo>
                  <a:pt x="0" y="723900"/>
                </a:lnTo>
                <a:lnTo>
                  <a:pt x="0" y="0"/>
                </a:lnTo>
                <a:lnTo>
                  <a:pt x="165116" y="0"/>
                </a:lnTo>
                <a:close/>
                <a:moveTo>
                  <a:pt x="727868" y="564604"/>
                </a:moveTo>
                <a:lnTo>
                  <a:pt x="886652" y="723900"/>
                </a:lnTo>
                <a:lnTo>
                  <a:pt x="569095" y="723900"/>
                </a:lnTo>
                <a:lnTo>
                  <a:pt x="727868" y="564604"/>
                </a:lnTo>
                <a:close/>
                <a:moveTo>
                  <a:pt x="1006340" y="285217"/>
                </a:moveTo>
                <a:lnTo>
                  <a:pt x="1006340" y="641918"/>
                </a:lnTo>
                <a:lnTo>
                  <a:pt x="828569" y="463572"/>
                </a:lnTo>
                <a:lnTo>
                  <a:pt x="1006340" y="285217"/>
                </a:lnTo>
                <a:close/>
                <a:moveTo>
                  <a:pt x="1006340" y="0"/>
                </a:moveTo>
                <a:lnTo>
                  <a:pt x="1006340" y="83163"/>
                </a:lnTo>
                <a:lnTo>
                  <a:pt x="727878" y="362541"/>
                </a:lnTo>
                <a:lnTo>
                  <a:pt x="366507" y="0"/>
                </a:lnTo>
                <a:lnTo>
                  <a:pt x="1006340" y="0"/>
                </a:lnTo>
                <a:close/>
              </a:path>
            </a:pathLst>
          </a:custGeom>
          <a:solidFill>
            <a:srgbClr val="1CBCAB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SE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2A6D9DC1-89D9-934B-A4E7-2741483A1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780" y="2188224"/>
            <a:ext cx="1450718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ct val="100000"/>
              </a:lnSpc>
              <a:buNone/>
              <a:defRPr sz="4000" b="1" i="0" spc="-1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dirty="0"/>
              <a:t>Rubrik</a:t>
            </a:r>
            <a:endParaRPr lang="en-S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21790B-9BB0-8040-B854-8899D89BC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326" y="2866550"/>
            <a:ext cx="961802" cy="19236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ts val="1500"/>
              </a:lnSpc>
              <a:buNone/>
              <a:defRPr sz="1400" b="0" i="0" spc="0" baseline="0">
                <a:solidFill>
                  <a:srgbClr val="1CBCAB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 dirty="0"/>
              <a:t>Underrubrik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360864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C6A07644-4C6D-9146-9781-2D091C58441B}"/>
              </a:ext>
            </a:extLst>
          </p:cNvPr>
          <p:cNvSpPr/>
          <p:nvPr userDrawn="1"/>
        </p:nvSpPr>
        <p:spPr>
          <a:xfrm rot="5400000">
            <a:off x="4722209" y="721710"/>
            <a:ext cx="5143591" cy="3699989"/>
          </a:xfrm>
          <a:custGeom>
            <a:avLst/>
            <a:gdLst>
              <a:gd name="connsiteX0" fmla="*/ 165116 w 1006339"/>
              <a:gd name="connsiteY0" fmla="*/ 0 h 723900"/>
              <a:gd name="connsiteX1" fmla="*/ 627177 w 1006339"/>
              <a:gd name="connsiteY1" fmla="*/ 463572 h 723900"/>
              <a:gd name="connsiteX2" fmla="*/ 367703 w 1006339"/>
              <a:gd name="connsiteY2" fmla="*/ 723900 h 723900"/>
              <a:gd name="connsiteX3" fmla="*/ 0 w 1006339"/>
              <a:gd name="connsiteY3" fmla="*/ 723900 h 723900"/>
              <a:gd name="connsiteX4" fmla="*/ 0 w 1006339"/>
              <a:gd name="connsiteY4" fmla="*/ 0 h 723900"/>
              <a:gd name="connsiteX5" fmla="*/ 165116 w 1006339"/>
              <a:gd name="connsiteY5" fmla="*/ 0 h 723900"/>
              <a:gd name="connsiteX6" fmla="*/ 727868 w 1006339"/>
              <a:gd name="connsiteY6" fmla="*/ 564604 h 723900"/>
              <a:gd name="connsiteX7" fmla="*/ 886652 w 1006339"/>
              <a:gd name="connsiteY7" fmla="*/ 723900 h 723900"/>
              <a:gd name="connsiteX8" fmla="*/ 569095 w 1006339"/>
              <a:gd name="connsiteY8" fmla="*/ 723900 h 723900"/>
              <a:gd name="connsiteX9" fmla="*/ 727868 w 1006339"/>
              <a:gd name="connsiteY9" fmla="*/ 564604 h 723900"/>
              <a:gd name="connsiteX10" fmla="*/ 1006340 w 1006339"/>
              <a:gd name="connsiteY10" fmla="*/ 285217 h 723900"/>
              <a:gd name="connsiteX11" fmla="*/ 1006340 w 1006339"/>
              <a:gd name="connsiteY11" fmla="*/ 641918 h 723900"/>
              <a:gd name="connsiteX12" fmla="*/ 828569 w 1006339"/>
              <a:gd name="connsiteY12" fmla="*/ 463572 h 723900"/>
              <a:gd name="connsiteX13" fmla="*/ 1006340 w 1006339"/>
              <a:gd name="connsiteY13" fmla="*/ 285217 h 723900"/>
              <a:gd name="connsiteX14" fmla="*/ 1006340 w 1006339"/>
              <a:gd name="connsiteY14" fmla="*/ 0 h 723900"/>
              <a:gd name="connsiteX15" fmla="*/ 1006340 w 1006339"/>
              <a:gd name="connsiteY15" fmla="*/ 83163 h 723900"/>
              <a:gd name="connsiteX16" fmla="*/ 727878 w 1006339"/>
              <a:gd name="connsiteY16" fmla="*/ 362541 h 723900"/>
              <a:gd name="connsiteX17" fmla="*/ 366507 w 1006339"/>
              <a:gd name="connsiteY17" fmla="*/ 0 h 723900"/>
              <a:gd name="connsiteX18" fmla="*/ 1006340 w 1006339"/>
              <a:gd name="connsiteY18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6339" h="723900">
                <a:moveTo>
                  <a:pt x="165116" y="0"/>
                </a:moveTo>
                <a:lnTo>
                  <a:pt x="627177" y="463572"/>
                </a:lnTo>
                <a:lnTo>
                  <a:pt x="367703" y="723900"/>
                </a:lnTo>
                <a:lnTo>
                  <a:pt x="0" y="723900"/>
                </a:lnTo>
                <a:lnTo>
                  <a:pt x="0" y="0"/>
                </a:lnTo>
                <a:lnTo>
                  <a:pt x="165116" y="0"/>
                </a:lnTo>
                <a:close/>
                <a:moveTo>
                  <a:pt x="727868" y="564604"/>
                </a:moveTo>
                <a:lnTo>
                  <a:pt x="886652" y="723900"/>
                </a:lnTo>
                <a:lnTo>
                  <a:pt x="569095" y="723900"/>
                </a:lnTo>
                <a:lnTo>
                  <a:pt x="727868" y="564604"/>
                </a:lnTo>
                <a:close/>
                <a:moveTo>
                  <a:pt x="1006340" y="285217"/>
                </a:moveTo>
                <a:lnTo>
                  <a:pt x="1006340" y="641918"/>
                </a:lnTo>
                <a:lnTo>
                  <a:pt x="828569" y="463572"/>
                </a:lnTo>
                <a:lnTo>
                  <a:pt x="1006340" y="285217"/>
                </a:lnTo>
                <a:close/>
                <a:moveTo>
                  <a:pt x="1006340" y="0"/>
                </a:moveTo>
                <a:lnTo>
                  <a:pt x="1006340" y="83163"/>
                </a:lnTo>
                <a:lnTo>
                  <a:pt x="727878" y="362541"/>
                </a:lnTo>
                <a:lnTo>
                  <a:pt x="366507" y="0"/>
                </a:lnTo>
                <a:lnTo>
                  <a:pt x="1006340" y="0"/>
                </a:lnTo>
                <a:close/>
              </a:path>
            </a:pathLst>
          </a:custGeom>
          <a:solidFill>
            <a:srgbClr val="FF6EAB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SE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2A6D9DC1-89D9-934B-A4E7-2741483A1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780" y="2188224"/>
            <a:ext cx="1450718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ct val="100000"/>
              </a:lnSpc>
              <a:buNone/>
              <a:defRPr sz="4000" b="1" i="0" spc="-1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dirty="0"/>
              <a:t>Rubrik</a:t>
            </a:r>
            <a:endParaRPr lang="en-S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21790B-9BB0-8040-B854-8899D89BC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326" y="2866550"/>
            <a:ext cx="961802" cy="19236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>
              <a:lnSpc>
                <a:spcPts val="1500"/>
              </a:lnSpc>
              <a:buNone/>
              <a:defRPr sz="1400" b="0" i="0" spc="0" baseline="0">
                <a:solidFill>
                  <a:srgbClr val="FF6EAB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 dirty="0"/>
              <a:t>Underrubrik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4961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33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360000"/>
            <a:ext cx="7960968" cy="4833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1005576"/>
            <a:ext cx="7927670" cy="356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68CD84D-56F7-4B31-99A7-EAB899DAA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55"/>
          <a:stretch>
            <a:fillRect/>
          </a:stretch>
        </p:blipFill>
        <p:spPr>
          <a:xfrm>
            <a:off x="8051800" y="309661"/>
            <a:ext cx="802562" cy="40261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50A2A15-AFED-9911-F729-1EF418DD36AE}"/>
              </a:ext>
            </a:extLst>
          </p:cNvPr>
          <p:cNvSpPr txBox="1"/>
          <p:nvPr userDrawn="1"/>
        </p:nvSpPr>
        <p:spPr>
          <a:xfrm>
            <a:off x="8616691" y="4780786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26C024F-4D67-4B10-8BD4-FF6EDAB6A5C6}" type="slidenum">
              <a:rPr lang="en-US" sz="900">
                <a:solidFill>
                  <a:srgbClr val="000000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contrasting charts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8870" y="1546917"/>
            <a:ext cx="3664800" cy="2535106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032637" y="1546917"/>
            <a:ext cx="3664475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800" y="4518000"/>
            <a:ext cx="18755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800" y="4615200"/>
            <a:ext cx="42800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52422" y="1382510"/>
            <a:ext cx="477695" cy="139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6026" y="1383656"/>
            <a:ext cx="477695" cy="139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AA5951B-806B-DC43-9E3F-1491991A1B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8B35637-5F9A-BA44-BA6D-64AC4EFEE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4F8FF3A-2EE0-3D44-982A-F2027F53F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8A960F0-282E-2F4B-974A-7297AF3E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1407177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contrasting charts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8870" y="1546917"/>
            <a:ext cx="3664800" cy="2535106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032637" y="1546917"/>
            <a:ext cx="3664475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800" y="4518000"/>
            <a:ext cx="18755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800" y="4615200"/>
            <a:ext cx="42800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52422" y="1382510"/>
            <a:ext cx="477695" cy="139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6026" y="1383656"/>
            <a:ext cx="477695" cy="139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AA5951B-806B-DC43-9E3F-1491991A1B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23853" cy="2787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8B35637-5F9A-BA44-BA6D-64AC4EFEE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4F8FF3A-2EE0-3D44-982A-F2027F53F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8A960F0-282E-2F4B-974A-7297AF3E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185054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contrasting charts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8870" y="1546917"/>
            <a:ext cx="3664800" cy="2535106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0F146652-424E-8448-871D-607208E7D9C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032637" y="1546917"/>
            <a:ext cx="3664475" cy="2535483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CF2A3-05FB-E347-AE66-A6406C02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800" y="4518000"/>
            <a:ext cx="18755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A9A651-DAF8-A14D-BB72-DBEDCE90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800" y="4615200"/>
            <a:ext cx="42800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D7D9-0670-FE42-B91E-E0BDA83B7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52422" y="1382510"/>
            <a:ext cx="477695" cy="139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0C6C7-5438-2B4D-8CA2-E3CA3BFF41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6026" y="1383656"/>
            <a:ext cx="477695" cy="139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1000" b="1" spc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 2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AA5951B-806B-DC43-9E3F-1491991A1B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23853" cy="2787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8B35637-5F9A-BA44-BA6D-64AC4EFEE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4F8FF3A-2EE0-3D44-982A-F2027F53F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8A960F0-282E-2F4B-974A-7297AF3E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83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862442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vit,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9E4EF851-EEA0-402F-92F4-8577022F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6022" y="1147762"/>
            <a:ext cx="13525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3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827584" y="3381840"/>
            <a:ext cx="4536504" cy="349866"/>
          </a:xfrm>
        </p:spPr>
        <p:txBody>
          <a:bodyPr anchor="b">
            <a:noAutofit/>
          </a:bodyPr>
          <a:lstStyle>
            <a:lvl1pPr algn="l">
              <a:defRPr sz="2000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C3573D-780B-4DDD-B250-CEF46BF23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5075" y="2977921"/>
            <a:ext cx="2343813" cy="9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94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360000"/>
            <a:ext cx="7960968" cy="4833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1005576"/>
            <a:ext cx="7927670" cy="356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7A1962-2455-41D1-8E94-14C3C5B03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65688"/>
            <a:ext cx="2438611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 page with two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7">
            <a:extLst>
              <a:ext uri="{FF2B5EF4-FFF2-40B4-BE49-F238E27FC236}">
                <a16:creationId xmlns:a16="http://schemas.microsoft.com/office/drawing/2014/main" id="{CEFEA32D-63BE-7646-92BD-DCA2A86F3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 rot="5400000">
            <a:off x="1572019" y="-988000"/>
            <a:ext cx="684000" cy="266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FADC44E-E80E-0D45-B4A0-C547B2BC1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/>
          <a:stretch/>
        </p:blipFill>
        <p:spPr>
          <a:xfrm rot="5400000">
            <a:off x="6774311" y="3471500"/>
            <a:ext cx="684000" cy="2660000"/>
          </a:xfrm>
          <a:prstGeom prst="rect">
            <a:avLst/>
          </a:prstGeom>
        </p:spPr>
      </p:pic>
      <p:pic>
        <p:nvPicPr>
          <p:cNvPr id="10" name="Bildobjekt 15">
            <a:extLst>
              <a:ext uri="{FF2B5EF4-FFF2-40B4-BE49-F238E27FC236}">
                <a16:creationId xmlns:a16="http://schemas.microsoft.com/office/drawing/2014/main" id="{43434052-E6DA-3940-A554-0338A8B49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204679" y="1739614"/>
            <a:ext cx="404950" cy="78740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C10605C-A368-574A-83FD-0C121F2A61A4}"/>
              </a:ext>
            </a:extLst>
          </p:cNvPr>
          <p:cNvGrpSpPr/>
          <p:nvPr userDrawn="1"/>
        </p:nvGrpSpPr>
        <p:grpSpPr>
          <a:xfrm>
            <a:off x="2346528" y="1839119"/>
            <a:ext cx="773263" cy="531273"/>
            <a:chOff x="2345029" y="1839119"/>
            <a:chExt cx="773263" cy="531273"/>
          </a:xfrm>
        </p:grpSpPr>
        <p:sp>
          <p:nvSpPr>
            <p:cNvPr id="12" name="Ellips 1">
              <a:extLst>
                <a:ext uri="{FF2B5EF4-FFF2-40B4-BE49-F238E27FC236}">
                  <a16:creationId xmlns:a16="http://schemas.microsoft.com/office/drawing/2014/main" id="{DBC210BD-78A8-994D-879E-F9BC0AAD9C3C}"/>
                </a:ext>
              </a:extLst>
            </p:cNvPr>
            <p:cNvSpPr/>
            <p:nvPr userDrawn="1"/>
          </p:nvSpPr>
          <p:spPr>
            <a:xfrm>
              <a:off x="2657263" y="2084920"/>
              <a:ext cx="285472" cy="2854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ptos" panose="020B0004020202020204" pitchFamily="34" charset="0"/>
              </a:endParaRPr>
            </a:p>
          </p:txBody>
        </p:sp>
        <p:sp>
          <p:nvSpPr>
            <p:cNvPr id="13" name="Ellips 13">
              <a:extLst>
                <a:ext uri="{FF2B5EF4-FFF2-40B4-BE49-F238E27FC236}">
                  <a16:creationId xmlns:a16="http://schemas.microsoft.com/office/drawing/2014/main" id="{DEDAA2DB-D485-A84A-A66F-FED7E9E6A819}"/>
                </a:ext>
              </a:extLst>
            </p:cNvPr>
            <p:cNvSpPr/>
            <p:nvPr userDrawn="1"/>
          </p:nvSpPr>
          <p:spPr>
            <a:xfrm>
              <a:off x="2973958" y="1949507"/>
              <a:ext cx="144334" cy="1443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ptos" panose="020B0004020202020204" pitchFamily="34" charset="0"/>
              </a:endParaRPr>
            </a:p>
          </p:txBody>
        </p:sp>
        <p:sp>
          <p:nvSpPr>
            <p:cNvPr id="14" name="Ellips 16">
              <a:extLst>
                <a:ext uri="{FF2B5EF4-FFF2-40B4-BE49-F238E27FC236}">
                  <a16:creationId xmlns:a16="http://schemas.microsoft.com/office/drawing/2014/main" id="{D32540B8-FDA9-604D-9FA3-D2BB2E1A6393}"/>
                </a:ext>
              </a:extLst>
            </p:cNvPr>
            <p:cNvSpPr/>
            <p:nvPr userDrawn="1"/>
          </p:nvSpPr>
          <p:spPr>
            <a:xfrm>
              <a:off x="2345029" y="2226057"/>
              <a:ext cx="104189" cy="1041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ptos" panose="020B0004020202020204" pitchFamily="34" charset="0"/>
              </a:endParaRPr>
            </a:p>
          </p:txBody>
        </p:sp>
        <p:sp>
          <p:nvSpPr>
            <p:cNvPr id="15" name="Ellips 18">
              <a:extLst>
                <a:ext uri="{FF2B5EF4-FFF2-40B4-BE49-F238E27FC236}">
                  <a16:creationId xmlns:a16="http://schemas.microsoft.com/office/drawing/2014/main" id="{A00B1CA5-22BA-E344-96ED-60460ADCB8D8}"/>
                </a:ext>
              </a:extLst>
            </p:cNvPr>
            <p:cNvSpPr/>
            <p:nvPr userDrawn="1"/>
          </p:nvSpPr>
          <p:spPr>
            <a:xfrm>
              <a:off x="2505606" y="1839119"/>
              <a:ext cx="183353" cy="1833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ptos" panose="020B0004020202020204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489957-22A0-3E4C-81B3-57042B0CC4B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50550"/>
            <a:ext cx="0" cy="2642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AA52822-F19E-0D41-A704-50E20D222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3285" y="2660093"/>
            <a:ext cx="1567738" cy="538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3500" b="1" spc="-15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Riktning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FFC948B-9861-2A4D-B2DE-0E1BB1090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3050" y="2675333"/>
            <a:ext cx="1500219" cy="538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3500" b="1" spc="-15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444305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kommentar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360000"/>
            <a:ext cx="7704856" cy="4833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611560" y="954739"/>
            <a:ext cx="7704856" cy="5112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 i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5"/>
          </p:nvPr>
        </p:nvSpPr>
        <p:spPr>
          <a:xfrm>
            <a:off x="611560" y="1653945"/>
            <a:ext cx="7704856" cy="2591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noProof="0"/>
              <a:t>Klicka på ikonen för att lägga till ett diagram</a:t>
            </a:r>
            <a:endParaRPr lang="sv-SE" noProof="0" dirty="0"/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11560" y="4732512"/>
            <a:ext cx="6624736" cy="215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C2AAB5E-142A-419D-2780-104F386F03D3}"/>
              </a:ext>
            </a:extLst>
          </p:cNvPr>
          <p:cNvSpPr txBox="1"/>
          <p:nvPr userDrawn="1"/>
        </p:nvSpPr>
        <p:spPr>
          <a:xfrm>
            <a:off x="8616691" y="4780786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26C024F-4D67-4B10-8BD4-FF6EDAB6A5C6}" type="slidenum">
              <a:rPr lang="en-US" sz="900">
                <a:solidFill>
                  <a:srgbClr val="000000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3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åga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iagram 9"/>
          <p:cNvSpPr>
            <a:spLocks noGrp="1"/>
          </p:cNvSpPr>
          <p:nvPr>
            <p:ph type="chart" sz="quarter" idx="14"/>
          </p:nvPr>
        </p:nvSpPr>
        <p:spPr>
          <a:xfrm>
            <a:off x="611561" y="1491854"/>
            <a:ext cx="7704856" cy="2591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v-SE" noProof="0"/>
              <a:t>Klicka på ikonen för att lägga till ett diagram</a:t>
            </a:r>
            <a:endParaRPr lang="sv-SE" noProof="0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611560" y="360000"/>
            <a:ext cx="7704856" cy="4833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710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åga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98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128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7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 page with one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7">
            <a:extLst>
              <a:ext uri="{FF2B5EF4-FFF2-40B4-BE49-F238E27FC236}">
                <a16:creationId xmlns:a16="http://schemas.microsoft.com/office/drawing/2014/main" id="{CEFEA32D-63BE-7646-92BD-DCA2A86F3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 rot="5400000">
            <a:off x="1572019" y="-988000"/>
            <a:ext cx="684000" cy="266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FADC44E-E80E-0D45-B4A0-C547B2BC1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/>
          <a:stretch/>
        </p:blipFill>
        <p:spPr>
          <a:xfrm rot="5400000">
            <a:off x="6774311" y="3471500"/>
            <a:ext cx="684000" cy="2660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AA52822-F19E-0D41-A704-50E20D222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3905" y="2660093"/>
            <a:ext cx="2236190" cy="538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buNone/>
              <a:defRPr sz="3500" b="1" spc="-15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Utmaningar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F7700B-F824-A44C-930C-4ED459721A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75087">
            <a:off x="4272430" y="1765100"/>
            <a:ext cx="599140" cy="6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7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 med logga upp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graf, källa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67833" y="1361287"/>
            <a:ext cx="8223320" cy="269953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6011D42-22BC-AC4B-96E3-F52B42FE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8EDF367-49B7-804C-821A-7DE1724E0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2D213B2-7DC1-3149-9403-5B7D76640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1A14DD-8E7F-994B-B787-37FC790DE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306594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graf, källa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67833" y="1361287"/>
            <a:ext cx="8223320" cy="269953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6011D42-22BC-AC4B-96E3-F52B42FE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8EDF367-49B7-804C-821A-7DE1724E0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2D213B2-7DC1-3149-9403-5B7D76640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rgbClr val="1EBFA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1A14DD-8E7F-994B-B787-37FC790DE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159489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smal graf, källa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81845FB-7E94-7948-9AB0-558323B1B96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312000" y="1361287"/>
            <a:ext cx="2520000" cy="269953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None/>
              <a:defRPr sz="800">
                <a:latin typeface="Aptos" panose="020B0004020202020204" pitchFamily="34" charset="0"/>
              </a:defRPr>
            </a:lvl1pPr>
          </a:lstStyle>
          <a:p>
            <a:r>
              <a:rPr lang="en-SE" dirty="0"/>
              <a:t>Chart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6011D42-22BC-AC4B-96E3-F52B42FE1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81" y="457545"/>
            <a:ext cx="7469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2000" b="1" spc="-5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Rubrik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8EDF367-49B7-804C-821A-7DE1724E0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35" y="779047"/>
            <a:ext cx="857607" cy="184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buNone/>
              <a:defRPr sz="1400" b="0" spc="-5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Underrubrik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2D213B2-7DC1-3149-9403-5B7D76640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376" y="4484446"/>
            <a:ext cx="18755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Källa: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1A14DD-8E7F-994B-B787-37FC790DE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34" y="4583431"/>
            <a:ext cx="42800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None/>
              <a:defRPr sz="600" i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SE" dirty="0"/>
              <a:t>Brandxplorer</a:t>
            </a:r>
          </a:p>
        </p:txBody>
      </p:sp>
    </p:spTree>
    <p:extLst>
      <p:ext uri="{BB962C8B-B14F-4D97-AF65-F5344CB8AC3E}">
        <p14:creationId xmlns:p14="http://schemas.microsoft.com/office/powerpoint/2010/main" val="130008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B493941-E914-40C7-B440-7826B11E08E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5165688"/>
            <a:ext cx="2438611" cy="134124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7FE7BFA8-6273-4573-82C1-3A1F5DBC2AA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4743" t="-7312"/>
          <a:stretch>
            <a:fillRect/>
          </a:stretch>
        </p:blipFill>
        <p:spPr>
          <a:xfrm>
            <a:off x="8067368" y="280219"/>
            <a:ext cx="786994" cy="43205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C8F3E04-92AE-FD53-E10D-0356489198E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097338" y="4958080"/>
            <a:ext cx="9699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Informationsklass: K1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34" r:id="rId2"/>
    <p:sldLayoutId id="2147483735" r:id="rId3"/>
    <p:sldLayoutId id="2147483694" r:id="rId4"/>
    <p:sldLayoutId id="2147483697" r:id="rId5"/>
    <p:sldLayoutId id="2147483692" r:id="rId6"/>
    <p:sldLayoutId id="2147483698" r:id="rId7"/>
    <p:sldLayoutId id="2147483723" r:id="rId8"/>
    <p:sldLayoutId id="2147483726" r:id="rId9"/>
    <p:sldLayoutId id="2147483712" r:id="rId10"/>
    <p:sldLayoutId id="2147483730" r:id="rId11"/>
    <p:sldLayoutId id="2147483724" r:id="rId12"/>
    <p:sldLayoutId id="2147483711" r:id="rId13"/>
    <p:sldLayoutId id="2147483705" r:id="rId14"/>
    <p:sldLayoutId id="2147483702" r:id="rId15"/>
    <p:sldLayoutId id="2147483699" r:id="rId16"/>
    <p:sldLayoutId id="2147483729" r:id="rId17"/>
    <p:sldLayoutId id="2147483731" r:id="rId18"/>
    <p:sldLayoutId id="2147483727" r:id="rId19"/>
    <p:sldLayoutId id="2147483728" r:id="rId20"/>
    <p:sldLayoutId id="2147483732" r:id="rId21"/>
    <p:sldLayoutId id="2147483733" r:id="rId22"/>
    <p:sldLayoutId id="2147483701" r:id="rId23"/>
    <p:sldLayoutId id="2147483710" r:id="rId2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0000"/>
          </a:solidFill>
          <a:latin typeface="Trebuchet MS" panose="020B0603020202020204" pitchFamily="34" charset="0"/>
          <a:ea typeface="ＭＳ Ｐゴシック" charset="-128"/>
          <a:cs typeface="Calibri Light" panose="020F03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5D9DC699-E4AD-B2E3-C701-E2B3F7649F0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097338" y="4958080"/>
            <a:ext cx="9699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Informationsklass: K1</a:t>
            </a:r>
          </a:p>
        </p:txBody>
      </p:sp>
    </p:spTree>
    <p:extLst>
      <p:ext uri="{BB962C8B-B14F-4D97-AF65-F5344CB8AC3E}">
        <p14:creationId xmlns:p14="http://schemas.microsoft.com/office/powerpoint/2010/main" val="230886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7" r:id="rId2"/>
    <p:sldLayoutId id="2147483736" r:id="rId3"/>
    <p:sldLayoutId id="2147483708" r:id="rId4"/>
    <p:sldLayoutId id="2147483737" r:id="rId5"/>
    <p:sldLayoutId id="2147483738" r:id="rId6"/>
    <p:sldLayoutId id="2147483739" r:id="rId7"/>
    <p:sldLayoutId id="2147483696" r:id="rId8"/>
    <p:sldLayoutId id="214748374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46FD0-FE09-FD4E-BD2B-948E02880A18}"/>
              </a:ext>
            </a:extLst>
          </p:cNvPr>
          <p:cNvSpPr/>
          <p:nvPr userDrawn="1"/>
        </p:nvSpPr>
        <p:spPr>
          <a:xfrm>
            <a:off x="4578875" y="0"/>
            <a:ext cx="45651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chemeClr val="bg1"/>
              </a:solidFill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017FCCF-F08A-4DD2-AD16-477821054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310"/>
          <a:stretch>
            <a:fillRect/>
          </a:stretch>
        </p:blipFill>
        <p:spPr>
          <a:xfrm>
            <a:off x="7884160" y="405323"/>
            <a:ext cx="829164" cy="42175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C37D265-2269-730C-EBE7-3F7FEDE9A00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097338" y="4958080"/>
            <a:ext cx="9699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Informationsklass: K1</a:t>
            </a:r>
          </a:p>
        </p:txBody>
      </p:sp>
    </p:spTree>
    <p:extLst>
      <p:ext uri="{BB962C8B-B14F-4D97-AF65-F5344CB8AC3E}">
        <p14:creationId xmlns:p14="http://schemas.microsoft.com/office/powerpoint/2010/main" val="6960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46FD0-FE09-FD4E-BD2B-948E02880A18}"/>
              </a:ext>
            </a:extLst>
          </p:cNvPr>
          <p:cNvSpPr/>
          <p:nvPr userDrawn="1"/>
        </p:nvSpPr>
        <p:spPr>
          <a:xfrm>
            <a:off x="4578875" y="0"/>
            <a:ext cx="4565125" cy="5143500"/>
          </a:xfrm>
          <a:prstGeom prst="rect">
            <a:avLst/>
          </a:prstGeom>
          <a:solidFill>
            <a:srgbClr val="1EB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chemeClr val="bg1"/>
              </a:solidFill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CBF19FA4-08C0-4FCB-93AF-88BF3F65D4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846"/>
          <a:stretch>
            <a:fillRect/>
          </a:stretch>
        </p:blipFill>
        <p:spPr>
          <a:xfrm>
            <a:off x="7879080" y="405323"/>
            <a:ext cx="834244" cy="42175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259C960-970B-C2BE-B6EB-1AB0944918B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097338" y="4958080"/>
            <a:ext cx="9699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Informationsklass: K1</a:t>
            </a:r>
          </a:p>
        </p:txBody>
      </p:sp>
    </p:spTree>
    <p:extLst>
      <p:ext uri="{BB962C8B-B14F-4D97-AF65-F5344CB8AC3E}">
        <p14:creationId xmlns:p14="http://schemas.microsoft.com/office/powerpoint/2010/main" val="113973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46FD0-FE09-FD4E-BD2B-948E02880A18}"/>
              </a:ext>
            </a:extLst>
          </p:cNvPr>
          <p:cNvSpPr/>
          <p:nvPr userDrawn="1"/>
        </p:nvSpPr>
        <p:spPr>
          <a:xfrm>
            <a:off x="4578875" y="0"/>
            <a:ext cx="4565125" cy="5143500"/>
          </a:xfrm>
          <a:prstGeom prst="rect">
            <a:avLst/>
          </a:prstGeom>
          <a:solidFill>
            <a:srgbClr val="D0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chemeClr val="bg1"/>
              </a:solidFill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54D59C0-7B2E-41AB-B021-F532CCDFD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774"/>
          <a:stretch>
            <a:fillRect/>
          </a:stretch>
        </p:blipFill>
        <p:spPr>
          <a:xfrm>
            <a:off x="7889240" y="405323"/>
            <a:ext cx="824084" cy="42175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A86752D-DCA5-C6A7-FAB2-F0C5E330BA9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097338" y="4958080"/>
            <a:ext cx="9699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Informationsklass: K1</a:t>
            </a:r>
          </a:p>
        </p:txBody>
      </p:sp>
    </p:spTree>
    <p:extLst>
      <p:ext uri="{BB962C8B-B14F-4D97-AF65-F5344CB8AC3E}">
        <p14:creationId xmlns:p14="http://schemas.microsoft.com/office/powerpoint/2010/main" val="150201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11188" y="407923"/>
            <a:ext cx="72739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FAFC686A-2A5B-454A-816A-0DC2F05D27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96840" y="2270372"/>
            <a:ext cx="2523749" cy="18470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EC1A43-D74D-4BD1-8BF5-FC5AAF95511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5165688"/>
            <a:ext cx="2438611" cy="134124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D488C51D-8307-45E5-B302-0CEB6BA5400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4226"/>
          <a:stretch>
            <a:fillRect/>
          </a:stretch>
        </p:blipFill>
        <p:spPr>
          <a:xfrm>
            <a:off x="8061960" y="309661"/>
            <a:ext cx="792402" cy="40261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9676980-0030-9C10-7DB3-F94D4FD418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097338" y="4958080"/>
            <a:ext cx="9699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Informationsklass: K1</a:t>
            </a:r>
          </a:p>
        </p:txBody>
      </p:sp>
    </p:spTree>
    <p:extLst>
      <p:ext uri="{BB962C8B-B14F-4D97-AF65-F5344CB8AC3E}">
        <p14:creationId xmlns:p14="http://schemas.microsoft.com/office/powerpoint/2010/main" val="100881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0000"/>
          </a:solidFill>
          <a:latin typeface="Aptos" panose="020B0004020202020204" pitchFamily="34" charset="0"/>
          <a:ea typeface="ＭＳ Ｐゴシック" charset="-128"/>
          <a:cs typeface="Calibri Light" panose="020F03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0CAFE-70CB-8446-9418-EA049A7E2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8872" y="2043014"/>
            <a:ext cx="1045983" cy="138499"/>
          </a:xfrm>
        </p:spPr>
        <p:txBody>
          <a:bodyPr/>
          <a:lstStyle/>
          <a:p>
            <a:r>
              <a:rPr lang="en-GB" noProof="0" dirty="0">
                <a:solidFill>
                  <a:schemeClr val="accent4"/>
                </a:solidFill>
              </a:rPr>
              <a:t>2025-12-02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0CD797-2570-EE40-9F18-5A284C35E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0016" y="2282356"/>
            <a:ext cx="1653466" cy="492443"/>
          </a:xfrm>
        </p:spPr>
        <p:txBody>
          <a:bodyPr/>
          <a:lstStyle/>
          <a:p>
            <a:r>
              <a:rPr lang="en-GB" sz="3200" noProof="0" dirty="0"/>
              <a:t>PR survey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1F1944-96C0-4789-8F67-AF4F53FF901D}"/>
              </a:ext>
            </a:extLst>
          </p:cNvPr>
          <p:cNvSpPr txBox="1">
            <a:spLocks/>
          </p:cNvSpPr>
          <p:nvPr/>
        </p:nvSpPr>
        <p:spPr>
          <a:xfrm>
            <a:off x="4928872" y="2830404"/>
            <a:ext cx="2612446" cy="49571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342900" indent="-342900" algn="l" rtl="0" eaLnBrk="1" fontAlgn="base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 spc="0" baseline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ptos" panose="020B0004020202020204" pitchFamily="34" charset="0"/>
              </a:rPr>
              <a:t>Agria Pet Insurance </a:t>
            </a: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noProof="0" dirty="0">
                <a:solidFill>
                  <a:schemeClr val="accent4"/>
                </a:solidFill>
                <a:latin typeface="Aptos" panose="020B0004020202020204" pitchFamily="34" charset="0"/>
              </a:rPr>
              <a:t>Norway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himmel, Hundras, däggdjur, husdjur&#10;&#10;AI-genererat innehåll kan vara felaktigt.">
            <a:extLst>
              <a:ext uri="{FF2B5EF4-FFF2-40B4-BE49-F238E27FC236}">
                <a16:creationId xmlns:a16="http://schemas.microsoft.com/office/drawing/2014/main" id="{5888A716-8613-6C7F-1CFC-9772201F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73" r="12201" b="1894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360000"/>
            <a:ext cx="3707956" cy="483300"/>
          </a:xfrm>
        </p:spPr>
        <p:txBody>
          <a:bodyPr/>
          <a:lstStyle/>
          <a:p>
            <a:r>
              <a:rPr lang="en-GB" b="1" noProof="0" dirty="0">
                <a:solidFill>
                  <a:schemeClr val="tx1"/>
                </a:solidFill>
              </a:rPr>
              <a:t>Timing &amp; Method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2259" y="964326"/>
            <a:ext cx="3210245" cy="3852453"/>
          </a:xfrm>
        </p:spPr>
        <p:txBody>
          <a:bodyPr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Number of interviews (base)</a:t>
            </a:r>
          </a:p>
          <a:p>
            <a:pPr marL="171450" indent="-17145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 noProof="0" dirty="0">
                <a:solidFill>
                  <a:schemeClr val="tx1"/>
                </a:solidFill>
                <a:ea typeface="ＭＳ Ｐゴシック" charset="-128"/>
              </a:rPr>
              <a:t>406 interviews with dog owners</a:t>
            </a:r>
          </a:p>
          <a:p>
            <a:pPr marL="171450" indent="-17145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schemeClr val="tx1"/>
                </a:solidFill>
                <a:ea typeface="ＭＳ Ｐゴシック" charset="-128"/>
              </a:rPr>
              <a:t>405 interviews with cat owners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GB" sz="1400" noProof="0" dirty="0">
                <a:solidFill>
                  <a:schemeClr val="tx1"/>
                </a:solidFill>
                <a:ea typeface="ＭＳ Ｐゴシック" charset="-128"/>
              </a:rPr>
              <a:t>     between 18-74 yrs 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n Norway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Method</a:t>
            </a:r>
          </a:p>
          <a:p>
            <a:pPr marL="171450" lvl="0" indent="-17145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 noProof="0" dirty="0">
                <a:solidFill>
                  <a:schemeClr val="tx1"/>
                </a:solidFill>
                <a:ea typeface="ＭＳ Ｐゴシック" charset="-128"/>
              </a:rPr>
              <a:t>Web interviews using online panels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When?</a:t>
            </a:r>
          </a:p>
          <a:p>
            <a:pPr marL="171450" lvl="0" indent="-17145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 noProof="0" dirty="0">
                <a:solidFill>
                  <a:schemeClr val="tx1"/>
                </a:solidFill>
                <a:ea typeface="ＭＳ Ｐゴシック" charset="-128"/>
              </a:rPr>
              <a:t>Interviews were conducted in November 2025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</a:rPr>
              <a:t>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</a:endParaRP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BCA9E05-C263-7C21-3325-52D71D413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255"/>
          <a:stretch>
            <a:fillRect/>
          </a:stretch>
        </p:blipFill>
        <p:spPr>
          <a:xfrm>
            <a:off x="8051800" y="309661"/>
            <a:ext cx="802562" cy="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0AD20-C0EC-C6C2-3C07-89BC855F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830A6E-9A27-9FA5-2E74-2099268B1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954739"/>
            <a:ext cx="7567240" cy="511253"/>
          </a:xfrm>
        </p:spPr>
        <p:txBody>
          <a:bodyPr/>
          <a:lstStyle/>
          <a:p>
            <a:r>
              <a:rPr lang="en-GB" sz="1000" noProof="0" dirty="0">
                <a:solidFill>
                  <a:schemeClr val="tx1"/>
                </a:solidFill>
              </a:rPr>
              <a:t>Pet owners </a:t>
            </a:r>
            <a:r>
              <a:rPr lang="en-GB" sz="1000" dirty="0">
                <a:solidFill>
                  <a:schemeClr val="tx1"/>
                </a:solidFill>
              </a:rPr>
              <a:t>have a high appreciation for their vet, dog owners a bit more than cat owners as well for women and younger pet owners. </a:t>
            </a:r>
            <a:endParaRPr lang="en-GB" sz="1000" noProof="0" dirty="0">
              <a:solidFill>
                <a:schemeClr val="tx1"/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EC5C63A-4A3E-A318-477A-0E4670C42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560" y="4732512"/>
            <a:ext cx="7567240" cy="316474"/>
          </a:xfrm>
        </p:spPr>
        <p:txBody>
          <a:bodyPr/>
          <a:lstStyle/>
          <a:p>
            <a:r>
              <a:rPr lang="nb-NO" sz="800" dirty="0"/>
              <a:t>Hvor mye setter du pris på veterinæren din?</a:t>
            </a:r>
            <a:endParaRPr lang="sv-SE" sz="800" dirty="0"/>
          </a:p>
          <a:p>
            <a:r>
              <a:rPr lang="en-GB" sz="800" dirty="0">
                <a:solidFill>
                  <a:schemeClr val="tx1"/>
                </a:solidFill>
              </a:rPr>
              <a:t>Base: Dog- and/or cat owners.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4C04319E-2A23-AFEC-CD47-3D923080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60000"/>
            <a:ext cx="7704856" cy="483300"/>
          </a:xfrm>
        </p:spPr>
        <p:txBody>
          <a:bodyPr/>
          <a:lstStyle/>
          <a:p>
            <a:r>
              <a:rPr lang="en-US" b="1" dirty="0"/>
              <a:t>How much do you appreciate your vet?</a:t>
            </a:r>
            <a:endParaRPr lang="en-GB" b="1" noProof="0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3CF73D5A-1C32-15A5-FC27-3ABA3B65431B}"/>
              </a:ext>
            </a:extLst>
          </p:cNvPr>
          <p:cNvSpPr txBox="1">
            <a:spLocks/>
          </p:cNvSpPr>
          <p:nvPr/>
        </p:nvSpPr>
        <p:spPr>
          <a:xfrm>
            <a:off x="625418" y="725947"/>
            <a:ext cx="2438869" cy="3036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6B3F7"/>
                </a:solidFill>
                <a:effectLst/>
                <a:uLnTx/>
                <a:uFillTx/>
                <a:latin typeface="Aptos" panose="020B0004020202020204" pitchFamily="34" charset="0"/>
              </a:rPr>
              <a:t>Dog- and/or cat owners</a:t>
            </a:r>
          </a:p>
        </p:txBody>
      </p:sp>
      <p:graphicFrame>
        <p:nvGraphicFramePr>
          <p:cNvPr id="2" name="Platshållare för diagram 7">
            <a:extLst>
              <a:ext uri="{FF2B5EF4-FFF2-40B4-BE49-F238E27FC236}">
                <a16:creationId xmlns:a16="http://schemas.microsoft.com/office/drawing/2014/main" id="{17AE0D22-9963-B4A6-9598-F348191BAC8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46782486"/>
              </p:ext>
            </p:extLst>
          </p:nvPr>
        </p:nvGraphicFramePr>
        <p:xfrm>
          <a:off x="625418" y="1659252"/>
          <a:ext cx="7897076" cy="291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20CBD5B7-E11A-4A9E-3B42-14C8B564C76A}"/>
              </a:ext>
            </a:extLst>
          </p:cNvPr>
          <p:cNvSpPr/>
          <p:nvPr/>
        </p:nvSpPr>
        <p:spPr>
          <a:xfrm rot="5400000">
            <a:off x="6419272" y="2081019"/>
            <a:ext cx="108000" cy="3672000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4AD0301-6456-546A-913C-BE1CC082E417}"/>
              </a:ext>
            </a:extLst>
          </p:cNvPr>
          <p:cNvSpPr txBox="1"/>
          <p:nvPr/>
        </p:nvSpPr>
        <p:spPr>
          <a:xfrm>
            <a:off x="5543544" y="3979066"/>
            <a:ext cx="18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>
                <a:latin typeface="Aptos" panose="020B0004020202020204" pitchFamily="34" charset="0"/>
                <a:cs typeface="Calibri"/>
              </a:rPr>
              <a:t>Owns either a dog or a cat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E98DA97-51BB-72D8-B559-D6A1740AA646}"/>
              </a:ext>
            </a:extLst>
          </p:cNvPr>
          <p:cNvSpPr/>
          <p:nvPr/>
        </p:nvSpPr>
        <p:spPr>
          <a:xfrm>
            <a:off x="1347481" y="2218823"/>
            <a:ext cx="357616" cy="147538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7277E255-399C-F1D3-C2A6-CDAF7AEAC601}"/>
              </a:ext>
            </a:extLst>
          </p:cNvPr>
          <p:cNvSpPr/>
          <p:nvPr/>
        </p:nvSpPr>
        <p:spPr>
          <a:xfrm>
            <a:off x="5274391" y="2205374"/>
            <a:ext cx="357616" cy="147538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088FD203-4012-F617-3C26-101933439F74}"/>
              </a:ext>
            </a:extLst>
          </p:cNvPr>
          <p:cNvSpPr/>
          <p:nvPr/>
        </p:nvSpPr>
        <p:spPr>
          <a:xfrm>
            <a:off x="6572244" y="2191925"/>
            <a:ext cx="357616" cy="147538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79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5">
            <a:extLst>
              <a:ext uri="{FF2B5EF4-FFF2-40B4-BE49-F238E27FC236}">
                <a16:creationId xmlns:a16="http://schemas.microsoft.com/office/drawing/2014/main" id="{46BA0503-7B90-4B73-871F-EDB816D16972}"/>
              </a:ext>
            </a:extLst>
          </p:cNvPr>
          <p:cNvSpPr txBox="1">
            <a:spLocks/>
          </p:cNvSpPr>
          <p:nvPr/>
        </p:nvSpPr>
        <p:spPr>
          <a:xfrm>
            <a:off x="4705253" y="2206126"/>
            <a:ext cx="2169798" cy="11712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/>
            <a:r>
              <a:rPr lang="en-GB" sz="1050" noProof="0" dirty="0">
                <a:latin typeface="Aptos" panose="020B0004020202020204" pitchFamily="34" charset="0"/>
              </a:rPr>
              <a:t>Jonas Magnusson</a:t>
            </a:r>
            <a:br>
              <a:rPr lang="en-GB" sz="1050" noProof="0" dirty="0">
                <a:latin typeface="Aptos" panose="020B0004020202020204" pitchFamily="34" charset="0"/>
              </a:rPr>
            </a:br>
            <a:r>
              <a:rPr lang="en-GB" sz="800" noProof="0" dirty="0">
                <a:solidFill>
                  <a:schemeClr val="accent4"/>
                </a:solidFill>
                <a:latin typeface="Aptos" panose="020B0004020202020204" pitchFamily="34" charset="0"/>
              </a:rPr>
              <a:t>jonas@xtreme.se</a:t>
            </a:r>
            <a:br>
              <a:rPr lang="en-GB" sz="800" noProof="0" dirty="0">
                <a:solidFill>
                  <a:srgbClr val="FF6EAB"/>
                </a:solidFill>
                <a:latin typeface="Aptos" panose="020B0004020202020204" pitchFamily="34" charset="0"/>
              </a:rPr>
            </a:br>
            <a:br>
              <a:rPr lang="en-GB" sz="800" noProof="0" dirty="0">
                <a:latin typeface="Aptos" panose="020B0004020202020204" pitchFamily="34" charset="0"/>
              </a:rPr>
            </a:br>
            <a:r>
              <a:rPr lang="en-GB" sz="800" noProof="0" dirty="0">
                <a:latin typeface="Aptos" panose="020B0004020202020204" pitchFamily="34" charset="0"/>
              </a:rPr>
              <a:t>Xtreme Insight AB</a:t>
            </a:r>
            <a:br>
              <a:rPr lang="en-GB" sz="800" noProof="0" dirty="0">
                <a:latin typeface="Aptos" panose="020B0004020202020204" pitchFamily="34" charset="0"/>
              </a:rPr>
            </a:br>
            <a:r>
              <a:rPr lang="en-GB" sz="800" noProof="0" dirty="0">
                <a:latin typeface="Aptos" panose="020B0004020202020204" pitchFamily="34" charset="0"/>
              </a:rPr>
              <a:t>Sankt Eriksgatan 48 G</a:t>
            </a:r>
            <a:br>
              <a:rPr lang="en-GB" sz="800" noProof="0" dirty="0">
                <a:latin typeface="Aptos" panose="020B0004020202020204" pitchFamily="34" charset="0"/>
              </a:rPr>
            </a:br>
            <a:r>
              <a:rPr lang="en-GB" sz="800" noProof="0" dirty="0">
                <a:latin typeface="Aptos" panose="020B0004020202020204" pitchFamily="34" charset="0"/>
              </a:rPr>
              <a:t>112 34 Stockholm</a:t>
            </a:r>
          </a:p>
          <a:p>
            <a:pPr defTabSz="914378"/>
            <a:endParaRPr lang="en-GB" sz="800" noProof="0" dirty="0">
              <a:latin typeface="Aptos" panose="020B0004020202020204" pitchFamily="34" charset="0"/>
            </a:endParaRPr>
          </a:p>
          <a:p>
            <a:pPr defTabSz="914378"/>
            <a:r>
              <a:rPr lang="en-GB" sz="800" noProof="0" dirty="0">
                <a:latin typeface="Aptos" panose="020B0004020202020204" pitchFamily="34" charset="0"/>
              </a:rPr>
              <a:t>www.xtreme.se</a:t>
            </a:r>
          </a:p>
        </p:txBody>
      </p:sp>
      <p:sp>
        <p:nvSpPr>
          <p:cNvPr id="2" name="Rubrik 5">
            <a:extLst>
              <a:ext uri="{FF2B5EF4-FFF2-40B4-BE49-F238E27FC236}">
                <a16:creationId xmlns:a16="http://schemas.microsoft.com/office/drawing/2014/main" id="{E42F5E87-B1D4-8341-C2CE-16310095F182}"/>
              </a:ext>
            </a:extLst>
          </p:cNvPr>
          <p:cNvSpPr txBox="1">
            <a:spLocks/>
          </p:cNvSpPr>
          <p:nvPr/>
        </p:nvSpPr>
        <p:spPr>
          <a:xfrm>
            <a:off x="6137813" y="2206126"/>
            <a:ext cx="2169798" cy="11712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378"/>
            <a:r>
              <a:rPr lang="en-GB" sz="1050" noProof="0" dirty="0">
                <a:latin typeface="Aptos" panose="020B0004020202020204" pitchFamily="34" charset="0"/>
              </a:rPr>
              <a:t>Josefine Bratt</a:t>
            </a:r>
            <a:br>
              <a:rPr lang="en-GB" sz="1050" noProof="0" dirty="0">
                <a:latin typeface="Aptos" panose="020B0004020202020204" pitchFamily="34" charset="0"/>
              </a:rPr>
            </a:br>
            <a:r>
              <a:rPr lang="en-GB" sz="800" noProof="0" dirty="0">
                <a:solidFill>
                  <a:schemeClr val="accent4"/>
                </a:solidFill>
                <a:latin typeface="Aptos" panose="020B0004020202020204" pitchFamily="34" charset="0"/>
              </a:rPr>
              <a:t>Josefine.bratt@xtreme.se</a:t>
            </a:r>
            <a:br>
              <a:rPr lang="en-GB" sz="800" noProof="0" dirty="0">
                <a:solidFill>
                  <a:srgbClr val="FF6EAB"/>
                </a:solidFill>
                <a:latin typeface="Aptos" panose="020B0004020202020204" pitchFamily="34" charset="0"/>
              </a:rPr>
            </a:br>
            <a:br>
              <a:rPr lang="en-GB" sz="800" noProof="0" dirty="0">
                <a:latin typeface="Aptos" panose="020B0004020202020204" pitchFamily="34" charset="0"/>
              </a:rPr>
            </a:br>
            <a:r>
              <a:rPr lang="en-GB" sz="800" noProof="0" dirty="0">
                <a:latin typeface="Aptos" panose="020B0004020202020204" pitchFamily="34" charset="0"/>
              </a:rPr>
              <a:t>Xtreme Insight AB</a:t>
            </a:r>
            <a:br>
              <a:rPr lang="en-GB" sz="800" noProof="0" dirty="0">
                <a:latin typeface="Aptos" panose="020B0004020202020204" pitchFamily="34" charset="0"/>
              </a:rPr>
            </a:br>
            <a:r>
              <a:rPr lang="en-GB" sz="800" noProof="0" dirty="0">
                <a:latin typeface="Aptos" panose="020B0004020202020204" pitchFamily="34" charset="0"/>
              </a:rPr>
              <a:t>Sankt Eriksgatan 48 G</a:t>
            </a:r>
            <a:br>
              <a:rPr lang="en-GB" sz="800" noProof="0" dirty="0">
                <a:latin typeface="Aptos" panose="020B0004020202020204" pitchFamily="34" charset="0"/>
              </a:rPr>
            </a:br>
            <a:r>
              <a:rPr lang="en-GB" sz="800" noProof="0" dirty="0">
                <a:latin typeface="Aptos" panose="020B0004020202020204" pitchFamily="34" charset="0"/>
              </a:rPr>
              <a:t>112 34 Stockholm</a:t>
            </a:r>
          </a:p>
          <a:p>
            <a:pPr defTabSz="914378"/>
            <a:endParaRPr lang="en-GB" sz="800" noProof="0" dirty="0">
              <a:latin typeface="Aptos" panose="020B0004020202020204" pitchFamily="34" charset="0"/>
            </a:endParaRPr>
          </a:p>
          <a:p>
            <a:pPr defTabSz="914378"/>
            <a:r>
              <a:rPr lang="en-GB" sz="800" noProof="0" dirty="0">
                <a:latin typeface="Aptos" panose="020B0004020202020204" pitchFamily="34" charset="0"/>
              </a:rPr>
              <a:t>www.xtreme.se</a:t>
            </a:r>
          </a:p>
        </p:txBody>
      </p:sp>
    </p:spTree>
    <p:extLst>
      <p:ext uri="{BB962C8B-B14F-4D97-AF65-F5344CB8AC3E}">
        <p14:creationId xmlns:p14="http://schemas.microsoft.com/office/powerpoint/2010/main" val="3841879385"/>
      </p:ext>
    </p:extLst>
  </p:cSld>
  <p:clrMapOvr>
    <a:masterClrMapping/>
  </p:clrMapOvr>
</p:sld>
</file>

<file path=ppt/theme/theme1.xml><?xml version="1.0" encoding="utf-8"?>
<a:theme xmlns:a="http://schemas.openxmlformats.org/drawingml/2006/main" name="Tom med logga överst till höger">
  <a:themeElements>
    <a:clrScheme name="Xtreme">
      <a:dk1>
        <a:srgbClr val="000000"/>
      </a:dk1>
      <a:lt1>
        <a:srgbClr val="FEFFFE"/>
      </a:lt1>
      <a:dk2>
        <a:srgbClr val="FEFFFE"/>
      </a:dk2>
      <a:lt2>
        <a:srgbClr val="FE6CAC"/>
      </a:lt2>
      <a:accent1>
        <a:srgbClr val="FF6DAB"/>
      </a:accent1>
      <a:accent2>
        <a:srgbClr val="02BDAC"/>
      </a:accent2>
      <a:accent3>
        <a:srgbClr val="FCE0C4"/>
      </a:accent3>
      <a:accent4>
        <a:srgbClr val="66B3F7"/>
      </a:accent4>
      <a:accent5>
        <a:srgbClr val="FBAA0E"/>
      </a:accent5>
      <a:accent6>
        <a:srgbClr val="C78EEC"/>
      </a:accent6>
      <a:hlink>
        <a:srgbClr val="FF3874"/>
      </a:hlink>
      <a:folHlink>
        <a:srgbClr val="FDB9C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ll 7sept" id="{96C9C89F-56E4-4C72-B580-8E04EC50FAE8}" vid="{975383B3-E094-4BE9-BA5E-8AED7184CC19}"/>
    </a:ext>
  </a:extLst>
</a:theme>
</file>

<file path=ppt/theme/theme2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EFFFE"/>
      </a:lt1>
      <a:dk2>
        <a:srgbClr val="FEFFFE"/>
      </a:dk2>
      <a:lt2>
        <a:srgbClr val="FE6CAC"/>
      </a:lt2>
      <a:accent1>
        <a:srgbClr val="FF6DAB"/>
      </a:accent1>
      <a:accent2>
        <a:srgbClr val="02BDAC"/>
      </a:accent2>
      <a:accent3>
        <a:srgbClr val="FCE0C4"/>
      </a:accent3>
      <a:accent4>
        <a:srgbClr val="66B3F7"/>
      </a:accent4>
      <a:accent5>
        <a:srgbClr val="FBAA0E"/>
      </a:accent5>
      <a:accent6>
        <a:srgbClr val="C78EEC"/>
      </a:accent6>
      <a:hlink>
        <a:srgbClr val="FF3874"/>
      </a:hlink>
      <a:folHlink>
        <a:srgbClr val="FDB9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7sept" id="{96C9C89F-56E4-4C72-B580-8E04EC50FAE8}" vid="{0811F94D-BD48-41CB-86CE-2D00AA570D8C}"/>
    </a:ext>
  </a:extLst>
</a:theme>
</file>

<file path=ppt/theme/theme3.xml><?xml version="1.0" encoding="utf-8"?>
<a:theme xmlns:a="http://schemas.openxmlformats.org/drawingml/2006/main" name="Split pink">
  <a:themeElements>
    <a:clrScheme name="Custom 1">
      <a:dk1>
        <a:srgbClr val="000000"/>
      </a:dk1>
      <a:lt1>
        <a:srgbClr val="FEFFFE"/>
      </a:lt1>
      <a:dk2>
        <a:srgbClr val="FEFFFE"/>
      </a:dk2>
      <a:lt2>
        <a:srgbClr val="FE6CAC"/>
      </a:lt2>
      <a:accent1>
        <a:srgbClr val="FF6DAB"/>
      </a:accent1>
      <a:accent2>
        <a:srgbClr val="02BDAC"/>
      </a:accent2>
      <a:accent3>
        <a:srgbClr val="FCE0C4"/>
      </a:accent3>
      <a:accent4>
        <a:srgbClr val="66B3F7"/>
      </a:accent4>
      <a:accent5>
        <a:srgbClr val="FBAA0E"/>
      </a:accent5>
      <a:accent6>
        <a:srgbClr val="C78EEC"/>
      </a:accent6>
      <a:hlink>
        <a:srgbClr val="FF3874"/>
      </a:hlink>
      <a:folHlink>
        <a:srgbClr val="FDB9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7sept" id="{96C9C89F-56E4-4C72-B580-8E04EC50FAE8}" vid="{84DA3251-1D3F-419F-890A-723D5346322C}"/>
    </a:ext>
  </a:extLst>
</a:theme>
</file>

<file path=ppt/theme/theme4.xml><?xml version="1.0" encoding="utf-8"?>
<a:theme xmlns:a="http://schemas.openxmlformats.org/drawingml/2006/main" name="Split green">
  <a:themeElements>
    <a:clrScheme name="Custom 1">
      <a:dk1>
        <a:srgbClr val="000000"/>
      </a:dk1>
      <a:lt1>
        <a:srgbClr val="FEFFFE"/>
      </a:lt1>
      <a:dk2>
        <a:srgbClr val="FEFFFE"/>
      </a:dk2>
      <a:lt2>
        <a:srgbClr val="FE6CAC"/>
      </a:lt2>
      <a:accent1>
        <a:srgbClr val="FF6DAB"/>
      </a:accent1>
      <a:accent2>
        <a:srgbClr val="02BDAC"/>
      </a:accent2>
      <a:accent3>
        <a:srgbClr val="FCE0C4"/>
      </a:accent3>
      <a:accent4>
        <a:srgbClr val="66B3F7"/>
      </a:accent4>
      <a:accent5>
        <a:srgbClr val="FBAA0E"/>
      </a:accent5>
      <a:accent6>
        <a:srgbClr val="C78EEC"/>
      </a:accent6>
      <a:hlink>
        <a:srgbClr val="FF3874"/>
      </a:hlink>
      <a:folHlink>
        <a:srgbClr val="FDB9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7sept" id="{96C9C89F-56E4-4C72-B580-8E04EC50FAE8}" vid="{B901C8C1-7BED-416F-8D5F-12445CD891B3}"/>
    </a:ext>
  </a:extLst>
</a:theme>
</file>

<file path=ppt/theme/theme5.xml><?xml version="1.0" encoding="utf-8"?>
<a:theme xmlns:a="http://schemas.openxmlformats.org/drawingml/2006/main" name="Split gray">
  <a:themeElements>
    <a:clrScheme name="Custom 1">
      <a:dk1>
        <a:srgbClr val="000000"/>
      </a:dk1>
      <a:lt1>
        <a:srgbClr val="FEFFFE"/>
      </a:lt1>
      <a:dk2>
        <a:srgbClr val="FEFFFE"/>
      </a:dk2>
      <a:lt2>
        <a:srgbClr val="FE6CAC"/>
      </a:lt2>
      <a:accent1>
        <a:srgbClr val="FF6DAB"/>
      </a:accent1>
      <a:accent2>
        <a:srgbClr val="02BDAC"/>
      </a:accent2>
      <a:accent3>
        <a:srgbClr val="FCE0C4"/>
      </a:accent3>
      <a:accent4>
        <a:srgbClr val="66B3F7"/>
      </a:accent4>
      <a:accent5>
        <a:srgbClr val="FBAA0E"/>
      </a:accent5>
      <a:accent6>
        <a:srgbClr val="C78EEC"/>
      </a:accent6>
      <a:hlink>
        <a:srgbClr val="FF3874"/>
      </a:hlink>
      <a:folHlink>
        <a:srgbClr val="FDB9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7sept" id="{96C9C89F-56E4-4C72-B580-8E04EC50FAE8}" vid="{117E57E0-2117-4DE5-9C1B-2CBD9A2DC2B7}"/>
    </a:ext>
  </a:extLst>
</a:theme>
</file>

<file path=ppt/theme/theme6.xml><?xml version="1.0" encoding="utf-8"?>
<a:theme xmlns:a="http://schemas.openxmlformats.org/drawingml/2006/main" name="Presentation16.9">
  <a:themeElements>
    <a:clrScheme name="Anpassat 1">
      <a:dk1>
        <a:sysClr val="windowText" lastClr="000000"/>
      </a:dk1>
      <a:lt1>
        <a:sysClr val="window" lastClr="FFFFFF"/>
      </a:lt1>
      <a:dk2>
        <a:srgbClr val="67B4F7"/>
      </a:dk2>
      <a:lt2>
        <a:srgbClr val="C78EED"/>
      </a:lt2>
      <a:accent1>
        <a:srgbClr val="FCAB10"/>
      </a:accent1>
      <a:accent2>
        <a:srgbClr val="00B050"/>
      </a:accent2>
      <a:accent3>
        <a:srgbClr val="FEBAC5"/>
      </a:accent3>
      <a:accent4>
        <a:srgbClr val="B5C940"/>
      </a:accent4>
      <a:accent5>
        <a:srgbClr val="FF3975"/>
      </a:accent5>
      <a:accent6>
        <a:srgbClr val="5E1F3A"/>
      </a:accent6>
      <a:hlink>
        <a:srgbClr val="ADAFD7"/>
      </a:hlink>
      <a:folHlink>
        <a:srgbClr val="FCE1C4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 smtClean="0">
            <a:latin typeface="+mn-lt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05ECF0B-DB24-46B0-BF43-64EB286CF0BA}" vid="{4E5C8E65-C75B-4165-B973-A02A70D22DB1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0e2d9c-d5d6-4a5a-afb9-58478721899a" xsi:nil="true"/>
    <lcf76f155ced4ddcb4097134ff3c332f xmlns="4ceedda3-969e-4271-94a4-02af748700b8">
      <Terms xmlns="http://schemas.microsoft.com/office/infopath/2007/PartnerControls"/>
    </lcf76f155ced4ddcb4097134ff3c332f>
    <Tid xmlns="4ceedda3-969e-4271-94a4-02af748700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E2B36D57CDE943B62B5979768F67D9" ma:contentTypeVersion="17" ma:contentTypeDescription="Create a new document." ma:contentTypeScope="" ma:versionID="d989ae0dd8935e0e204419c058429751">
  <xsd:schema xmlns:xsd="http://www.w3.org/2001/XMLSchema" xmlns:xs="http://www.w3.org/2001/XMLSchema" xmlns:p="http://schemas.microsoft.com/office/2006/metadata/properties" xmlns:ns2="4ceedda3-969e-4271-94a4-02af748700b8" xmlns:ns3="ae0e2d9c-d5d6-4a5a-afb9-58478721899a" targetNamespace="http://schemas.microsoft.com/office/2006/metadata/properties" ma:root="true" ma:fieldsID="0a9b080e2954738fb942b0f24c8b52af" ns2:_="" ns3:_="">
    <xsd:import namespace="4ceedda3-969e-4271-94a4-02af748700b8"/>
    <xsd:import namespace="ae0e2d9c-d5d6-4a5a-afb9-5847872189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Tid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edda3-969e-4271-94a4-02af74870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e864765-27af-4f41-a316-50739df4f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id" ma:index="22" nillable="true" ma:displayName="Tid" ma:format="DateOnly" ma:internalName="Tid">
      <xsd:simpleType>
        <xsd:restriction base="dms:DateTim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e2d9c-d5d6-4a5a-afb9-5847872189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6c222d-30ba-4d49-a6e0-eb42ba82c25a}" ma:internalName="TaxCatchAll" ma:showField="CatchAllData" ma:web="ae0e2d9c-d5d6-4a5a-afb9-5847872189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29329-9C7C-49FC-8E68-DCFC892FCF7B}">
  <ds:schemaRefs>
    <ds:schemaRef ds:uri="http://schemas.microsoft.com/office/2006/metadata/properties"/>
    <ds:schemaRef ds:uri="http://schemas.microsoft.com/office/infopath/2007/PartnerControls"/>
    <ds:schemaRef ds:uri="ae0e2d9c-d5d6-4a5a-afb9-58478721899a"/>
    <ds:schemaRef ds:uri="4ceedda3-969e-4271-94a4-02af748700b8"/>
  </ds:schemaRefs>
</ds:datastoreItem>
</file>

<file path=customXml/itemProps2.xml><?xml version="1.0" encoding="utf-8"?>
<ds:datastoreItem xmlns:ds="http://schemas.openxmlformats.org/officeDocument/2006/customXml" ds:itemID="{B97C14BA-4191-42E8-A728-7E79A1243B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4D00DF-5ABA-4EE4-BFEB-92148998C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edda3-969e-4271-94a4-02af748700b8"/>
    <ds:schemaRef ds:uri="ae0e2d9c-d5d6-4a5a-afb9-584787218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7sept</Template>
  <TotalTime>5403</TotalTime>
  <Words>172</Words>
  <Application>Microsoft Office PowerPoint</Application>
  <PresentationFormat>Skjermfremvisning (16:9)</PresentationFormat>
  <Paragraphs>36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</vt:i4>
      </vt:variant>
    </vt:vector>
  </HeadingPairs>
  <TitlesOfParts>
    <vt:vector size="16" baseType="lpstr">
      <vt:lpstr>ＭＳ Ｐゴシック</vt:lpstr>
      <vt:lpstr>Aptos</vt:lpstr>
      <vt:lpstr>Arial</vt:lpstr>
      <vt:lpstr>Calibri</vt:lpstr>
      <vt:lpstr>Courier New</vt:lpstr>
      <vt:lpstr>Trebuchet MS</vt:lpstr>
      <vt:lpstr>Tom med logga överst till höger</vt:lpstr>
      <vt:lpstr>Blank</vt:lpstr>
      <vt:lpstr>Split pink</vt:lpstr>
      <vt:lpstr>Split green</vt:lpstr>
      <vt:lpstr>Split gray</vt:lpstr>
      <vt:lpstr>Presentation16.9</vt:lpstr>
      <vt:lpstr>PowerPoint-presentasjon</vt:lpstr>
      <vt:lpstr>Timing &amp; Method</vt:lpstr>
      <vt:lpstr>How much do you appreciate your vet?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Magnusson</dc:creator>
  <cp:lastModifiedBy>Ida Nisja</cp:lastModifiedBy>
  <cp:revision>173</cp:revision>
  <dcterms:created xsi:type="dcterms:W3CDTF">2021-09-09T11:37:06Z</dcterms:created>
  <dcterms:modified xsi:type="dcterms:W3CDTF">2026-04-09T11:07:07Z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0x010100F2E2B36D57CDE943B62B5979768F67D9</vt:lpwstr>
  </property>
  <property fmtid="{D5CDD505-2E9C-101B-9397-08002B2CF9AE}" pid="3" name="Order">
    <vt:r8>46509600</vt:r8>
  </property>
  <property fmtid="{D5CDD505-2E9C-101B-9397-08002B2CF9AE}" pid="4" name="MediaServiceImageTags">
    <vt:lpwstr/>
  </property>
  <property fmtid="{D5CDD505-2E9C-101B-9397-08002B2CF9AE}" pid="5" name="MSIP_Label_5a125809-f7f8-456f-9019-c72184f8814c_Enabled">
    <vt:lpwstr>true</vt:lpwstr>
  </property>
  <property fmtid="{D5CDD505-2E9C-101B-9397-08002B2CF9AE}" pid="6" name="MSIP_Label_5a125809-f7f8-456f-9019-c72184f8814c_SetDate">
    <vt:lpwstr>2026-04-09T11:05:07Z</vt:lpwstr>
  </property>
  <property fmtid="{D5CDD505-2E9C-101B-9397-08002B2CF9AE}" pid="7" name="MSIP_Label_5a125809-f7f8-456f-9019-c72184f8814c_Method">
    <vt:lpwstr>Privileged</vt:lpwstr>
  </property>
  <property fmtid="{D5CDD505-2E9C-101B-9397-08002B2CF9AE}" pid="8" name="MSIP_Label_5a125809-f7f8-456f-9019-c72184f8814c_Name">
    <vt:lpwstr>Publik</vt:lpwstr>
  </property>
  <property fmtid="{D5CDD505-2E9C-101B-9397-08002B2CF9AE}" pid="9" name="MSIP_Label_5a125809-f7f8-456f-9019-c72184f8814c_SiteId">
    <vt:lpwstr>1e4e7cc6-7b26-46be-915e-cd1c8633e92f</vt:lpwstr>
  </property>
  <property fmtid="{D5CDD505-2E9C-101B-9397-08002B2CF9AE}" pid="10" name="MSIP_Label_5a125809-f7f8-456f-9019-c72184f8814c_ActionId">
    <vt:lpwstr>15bc5350-256a-42ec-9162-f8846c772c35</vt:lpwstr>
  </property>
  <property fmtid="{D5CDD505-2E9C-101B-9397-08002B2CF9AE}" pid="11" name="MSIP_Label_5a125809-f7f8-456f-9019-c72184f8814c_ContentBits">
    <vt:lpwstr>2</vt:lpwstr>
  </property>
  <property fmtid="{D5CDD505-2E9C-101B-9397-08002B2CF9AE}" pid="12" name="MSIP_Label_5a125809-f7f8-456f-9019-c72184f8814c_Tag">
    <vt:lpwstr>10, 0, 1, 1</vt:lpwstr>
  </property>
  <property fmtid="{D5CDD505-2E9C-101B-9397-08002B2CF9AE}" pid="13" name="ClassificationContentMarkingFooterLocations">
    <vt:lpwstr>Tom med logga överst till höger:4\Blank:3\Split pink:4\Split green:4\Split gray:4\Presentation16.9:3</vt:lpwstr>
  </property>
  <property fmtid="{D5CDD505-2E9C-101B-9397-08002B2CF9AE}" pid="14" name="ClassificationContentMarkingFooterText">
    <vt:lpwstr>Informationsklass: K1</vt:lpwstr>
  </property>
</Properties>
</file>