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5" r:id="rId4"/>
  </p:sldMasterIdLst>
  <p:notesMasterIdLst>
    <p:notesMasterId r:id="rId7"/>
  </p:notesMasterIdLst>
  <p:handoutMasterIdLst>
    <p:handoutMasterId r:id="rId8"/>
  </p:handoutMasterIdLst>
  <p:sldIdLst>
    <p:sldId id="2134806863" r:id="rId5"/>
    <p:sldId id="2134806864" r:id="rId6"/>
  </p:sldIdLst>
  <p:sldSz cx="9144000" cy="5143500" type="screen16x9"/>
  <p:notesSz cx="6797675" cy="9926638"/>
  <p:custDataLst>
    <p:tags r:id="rId9"/>
  </p:custDataLst>
  <p:defaultTextStyle>
    <a:defPPr>
      <a:defRPr lang="nb-NO"/>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B0B7B20-ECAE-4C4A-BDEE-80691E5F45F5}">
          <p14:sldIdLst>
            <p14:sldId id="2134806863"/>
          </p14:sldIdLst>
        </p14:section>
        <p14:section name="Vedlegg: Metode og informasjonsinnhenting" id="{241751A5-C17B-4A30-8876-F6D43650BD36}">
          <p14:sldIdLst>
            <p14:sldId id="2134806864"/>
          </p14:sldIdLst>
        </p14:section>
      </p14:sectionLst>
    </p:ext>
    <p:ext uri="{EFAFB233-063F-42B5-8137-9DF3F51BA10A}">
      <p15:sldGuideLst xmlns:p15="http://schemas.microsoft.com/office/powerpoint/2012/main">
        <p15:guide id="1" orient="horz" pos="849"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CCEB02-9F03-ED1C-2999-489A308DE9AB}" name="Maren Basso" initials="MB" userId="S::maren.basso@menon.no::f7a2c7bc-93fc-44ae-bbe3-7915d28394a5" providerId="AD"/>
  <p188:author id="{C5F95C05-AB5A-1E0B-C250-878279C905E4}" name="Even Winje" initials="EW" userId="S::even.winje@menon.no::dbc95587-5017-4b34-9d13-6a0d78c4b22d" providerId="AD"/>
  <p188:author id="{44DA1642-31F3-75CE-D812-40365EA614B9}" name="Karin Anna Herzog" initials="KH" userId="S::anna_annaherzog.no#ext#@menonbusinesseconomics.onmicrosoft.com::2b5e09ef-5351-4076-8055-d36487e8d298" providerId="AD"/>
  <p188:author id="{8D916E75-97A4-3AED-B45F-0B7DBF9BA9F0}" name="Einar Stoltenberg Wahl" initials="" userId="S::einar.stoltenberg.wahl@menon.no::0e2a4f39-354e-4bc1-ba99-9ed1c95e4e22" providerId="AD"/>
  <p188:author id="{482B4487-8FCC-7FE0-954D-7DC3E7955868}" name="Sveinung Fjose" initials="SF" userId="S::sveinung.fjose@menon.no::c04a505a-c537-4faf-8b86-6f6c5d465b0a" providerId="AD"/>
  <p188:author id="{A896E3A8-18D3-DAAC-DB9F-9A5C60DB4DD5}" name="Sander Aslesen" initials="SA" userId="S::sander.aslesen@menon.no::87e34c61-9b29-4da2-8319-91157d00ac72" providerId="AD"/>
  <p188:author id="{942A7ECD-C01B-A272-3D5B-267114239236}" name="Embla Skurtveit" initials="" userId="S::embla.skurtveit@menon.no::e25faa49-c927-4570-a5c2-eee650582cc7" providerId="AD"/>
  <p188:author id="{87AB4BF9-57C8-8E05-5678-E88433CB4999}" name="Karin Anna Herzog" initials="KH" userId="S::anna@annaherzog.no::29bb2541-8b6e-4e15-94d0-e7c56dd1325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Luigi Costa" initials="LXC" lastIdx="1" clrIdx="6"/>
  <p:cmAuthor id="1" name="Marco Renoldi" initials="MR" lastIdx="31" clrIdx="0"/>
  <p:cmAuthor id="8" name="Luigi Costa" initials="LXC [2]" lastIdx="1" clrIdx="7"/>
  <p:cmAuthor id="2" name="Ingunn Christine Munch Lindvig" initials="ICML" lastIdx="4" clrIdx="1"/>
  <p:cmAuthor id="9" name="Luigi Costa" initials="LXC [3]" lastIdx="1" clrIdx="8"/>
  <p:cmAuthor id="3" name="David Dible" initials="DD" lastIdx="17" clrIdx="2"/>
  <p:cmAuthor id="10" name="Luigi Costa" initials="LXC [4]" lastIdx="1" clrIdx="9"/>
  <p:cmAuthor id="4" name="Mark Swallow" initials="MS" lastIdx="4" clrIdx="3"/>
  <p:cmAuthor id="5" name="Mitra Hagen Negård" initials="MHN" lastIdx="30" clrIdx="4"/>
  <p:cmAuthor id="6" name="Tone Kvåle" initials="TK" lastIdx="6"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300F"/>
    <a:srgbClr val="A5300B"/>
    <a:srgbClr val="E1CD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ddels stil 2 - aks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Middels stil 4 – uthevin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53"/>
    <p:restoredTop sz="94705"/>
  </p:normalViewPr>
  <p:slideViewPr>
    <p:cSldViewPr snapToGrid="0">
      <p:cViewPr varScale="1">
        <p:scale>
          <a:sx n="86" d="100"/>
          <a:sy n="86" d="100"/>
        </p:scale>
        <p:origin x="744" y="72"/>
      </p:cViewPr>
      <p:guideLst>
        <p:guide orient="horz" pos="849"/>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tags" Target="tags/tag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https://menonbusinesseconomics.sharepoint.com/sites/14927/Shared%20Documents/General/Data%20og%20analyse/Varer%20og%20tjenester/Hovedfil.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'Resultater 2024 '!$AB$8</c:f>
              <c:strCache>
                <c:ptCount val="1"/>
                <c:pt idx="0">
                  <c:v>Petroleum</c:v>
                </c:pt>
              </c:strCache>
            </c:strRef>
          </c:tx>
          <c:spPr>
            <a:solidFill>
              <a:schemeClr val="accent1"/>
            </a:solidFill>
            <a:ln>
              <a:noFill/>
            </a:ln>
            <a:effectLst/>
          </c:spPr>
          <c:invertIfNegative val="0"/>
          <c:dPt>
            <c:idx val="2"/>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0-69C0-4784-BC94-1855E54E8194}"/>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nb-N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'Resultater 2024 '!$AC$7:$AE$7</c:f>
              <c:numCache>
                <c:formatCode>General</c:formatCode>
                <c:ptCount val="3"/>
                <c:pt idx="0">
                  <c:v>2022</c:v>
                </c:pt>
                <c:pt idx="1">
                  <c:v>2023</c:v>
                </c:pt>
                <c:pt idx="2">
                  <c:v>2024</c:v>
                </c:pt>
              </c:numCache>
            </c:numRef>
          </c:cat>
          <c:val>
            <c:numRef>
              <c:f>'Resultater 2024 '!$AC$8:$AE$8</c:f>
              <c:numCache>
                <c:formatCode>0</c:formatCode>
                <c:ptCount val="3"/>
                <c:pt idx="0" formatCode="General">
                  <c:v>90</c:v>
                </c:pt>
                <c:pt idx="1">
                  <c:v>113.874</c:v>
                </c:pt>
                <c:pt idx="2">
                  <c:v>137.41416905753786</c:v>
                </c:pt>
              </c:numCache>
            </c:numRef>
          </c:val>
          <c:extLst>
            <c:ext xmlns:c16="http://schemas.microsoft.com/office/drawing/2014/chart" uri="{C3380CC4-5D6E-409C-BE32-E72D297353CC}">
              <c16:uniqueId val="{00000000-2AE2-4FE7-A9C3-C306E1809207}"/>
            </c:ext>
          </c:extLst>
        </c:ser>
        <c:ser>
          <c:idx val="1"/>
          <c:order val="1"/>
          <c:tx>
            <c:strRef>
              <c:f>'Resultater 2024 '!$AB$9</c:f>
              <c:strCache>
                <c:ptCount val="1"/>
                <c:pt idx="0">
                  <c:v>Havvind </c:v>
                </c:pt>
              </c:strCache>
            </c:strRef>
          </c:tx>
          <c:spPr>
            <a:solidFill>
              <a:schemeClr val="accent2"/>
            </a:solidFill>
            <a:ln>
              <a:noFill/>
            </a:ln>
            <a:effectLst/>
          </c:spPr>
          <c:invertIfNegative val="0"/>
          <c:dPt>
            <c:idx val="2"/>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1-69C0-4784-BC94-1855E54E8194}"/>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nb-N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'Resultater 2024 '!$AC$7:$AE$7</c:f>
              <c:numCache>
                <c:formatCode>General</c:formatCode>
                <c:ptCount val="3"/>
                <c:pt idx="0">
                  <c:v>2022</c:v>
                </c:pt>
                <c:pt idx="1">
                  <c:v>2023</c:v>
                </c:pt>
                <c:pt idx="2">
                  <c:v>2024</c:v>
                </c:pt>
              </c:numCache>
            </c:numRef>
          </c:cat>
          <c:val>
            <c:numRef>
              <c:f>'Resultater 2024 '!$AC$9:$AE$9</c:f>
              <c:numCache>
                <c:formatCode>General</c:formatCode>
                <c:ptCount val="3"/>
                <c:pt idx="0" formatCode="0">
                  <c:v>21.78</c:v>
                </c:pt>
                <c:pt idx="1">
                  <c:v>35</c:v>
                </c:pt>
                <c:pt idx="2" formatCode="0">
                  <c:v>40</c:v>
                </c:pt>
              </c:numCache>
            </c:numRef>
          </c:val>
          <c:extLst>
            <c:ext xmlns:c16="http://schemas.microsoft.com/office/drawing/2014/chart" uri="{C3380CC4-5D6E-409C-BE32-E72D297353CC}">
              <c16:uniqueId val="{00000001-2AE2-4FE7-A9C3-C306E1809207}"/>
            </c:ext>
          </c:extLst>
        </c:ser>
        <c:ser>
          <c:idx val="2"/>
          <c:order val="2"/>
          <c:tx>
            <c:strRef>
              <c:f>'Resultater 2024 '!$AB$10</c:f>
              <c:strCache>
                <c:ptCount val="1"/>
                <c:pt idx="0">
                  <c:v>Havvind utenlandsomsetning</c:v>
                </c:pt>
              </c:strCache>
            </c:strRef>
          </c:tx>
          <c:spPr>
            <a:solidFill>
              <a:schemeClr val="accent2">
                <a:lumMod val="20000"/>
                <a:lumOff val="80000"/>
              </a:schemeClr>
            </a:solidFill>
            <a:ln>
              <a:noFill/>
            </a:ln>
            <a:effectLst/>
          </c:spPr>
          <c:invertIfNegative val="0"/>
          <c:dLbls>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AE2-4FE7-A9C3-C306E180920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nb-NO"/>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'Resultater 2024 '!$AC$7:$AE$7</c:f>
              <c:numCache>
                <c:formatCode>General</c:formatCode>
                <c:ptCount val="3"/>
                <c:pt idx="0">
                  <c:v>2022</c:v>
                </c:pt>
                <c:pt idx="1">
                  <c:v>2023</c:v>
                </c:pt>
                <c:pt idx="2">
                  <c:v>2024</c:v>
                </c:pt>
              </c:numCache>
            </c:numRef>
          </c:cat>
          <c:val>
            <c:numRef>
              <c:f>'Resultater 2024 '!$AC$10:$AE$10</c:f>
              <c:numCache>
                <c:formatCode>General</c:formatCode>
                <c:ptCount val="3"/>
                <c:pt idx="1">
                  <c:v>6</c:v>
                </c:pt>
              </c:numCache>
            </c:numRef>
          </c:val>
          <c:extLst>
            <c:ext xmlns:c16="http://schemas.microsoft.com/office/drawing/2014/chart" uri="{C3380CC4-5D6E-409C-BE32-E72D297353CC}">
              <c16:uniqueId val="{00000003-2AE2-4FE7-A9C3-C306E1809207}"/>
            </c:ext>
          </c:extLst>
        </c:ser>
        <c:dLbls>
          <c:showLegendKey val="0"/>
          <c:showVal val="0"/>
          <c:showCatName val="0"/>
          <c:showSerName val="0"/>
          <c:showPercent val="0"/>
          <c:showBubbleSize val="0"/>
        </c:dLbls>
        <c:gapWidth val="106"/>
        <c:overlap val="100"/>
        <c:axId val="307904016"/>
        <c:axId val="307901616"/>
      </c:barChart>
      <c:catAx>
        <c:axId val="307904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b-NO"/>
          </a:p>
        </c:txPr>
        <c:crossAx val="307901616"/>
        <c:crosses val="autoZero"/>
        <c:auto val="1"/>
        <c:lblAlgn val="ctr"/>
        <c:lblOffset val="100"/>
        <c:noMultiLvlLbl val="0"/>
      </c:catAx>
      <c:valAx>
        <c:axId val="307901616"/>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nb-NO"/>
                  <a:t>Milliarder</a:t>
                </a:r>
                <a:r>
                  <a:rPr lang="nb-NO" baseline="0"/>
                  <a:t> kroner</a:t>
                </a:r>
                <a:endParaRPr lang="nb-NO"/>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nb-NO"/>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b-NO"/>
          </a:p>
        </c:txPr>
        <c:crossAx val="3079040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b-N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b-NO"/>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0.2711</cdr:x>
      <cdr:y>0.29388</cdr:y>
    </cdr:from>
    <cdr:to>
      <cdr:x>0.38778</cdr:x>
      <cdr:y>0.36744</cdr:y>
    </cdr:to>
    <cdr:sp macro="" textlink="">
      <cdr:nvSpPr>
        <cdr:cNvPr id="3" name="Rektangel 2">
          <a:extLst xmlns:a="http://schemas.openxmlformats.org/drawingml/2006/main">
            <a:ext uri="{FF2B5EF4-FFF2-40B4-BE49-F238E27FC236}">
              <a16:creationId xmlns:a16="http://schemas.microsoft.com/office/drawing/2014/main" id="{DDD6EE6B-3E1D-5450-33A0-3525E1FD328B}"/>
            </a:ext>
          </a:extLst>
        </cdr:cNvPr>
        <cdr:cNvSpPr/>
      </cdr:nvSpPr>
      <cdr:spPr>
        <a:xfrm xmlns:a="http://schemas.openxmlformats.org/drawingml/2006/main">
          <a:off x="854874" y="859505"/>
          <a:ext cx="367917" cy="215153"/>
        </a:xfrm>
        <a:prstGeom xmlns:a="http://schemas.openxmlformats.org/drawingml/2006/main" prst="rect">
          <a:avLst/>
        </a:prstGeom>
        <a:noFill xmlns:a="http://schemas.openxmlformats.org/drawingml/2006/main"/>
        <a:ln xmlns:a="http://schemas.openxmlformats.org/drawingml/2006/main">
          <a:prstDash val="sysDot"/>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nb-NO" sz="900" dirty="0">
              <a:solidFill>
                <a:schemeClr val="accent1"/>
              </a:solidFill>
            </a:rPr>
            <a:t>112</a:t>
          </a:r>
        </a:p>
      </cdr:txBody>
    </cdr:sp>
  </cdr:relSizeAnchor>
  <cdr:relSizeAnchor xmlns:cdr="http://schemas.openxmlformats.org/drawingml/2006/chartDrawing">
    <cdr:from>
      <cdr:x>0.51233</cdr:x>
      <cdr:y>0.08895</cdr:y>
    </cdr:from>
    <cdr:to>
      <cdr:x>0.64625</cdr:x>
      <cdr:y>0.20053</cdr:y>
    </cdr:to>
    <cdr:sp macro="" textlink="">
      <cdr:nvSpPr>
        <cdr:cNvPr id="4" name="Rektangel 3">
          <a:extLst xmlns:a="http://schemas.openxmlformats.org/drawingml/2006/main">
            <a:ext uri="{FF2B5EF4-FFF2-40B4-BE49-F238E27FC236}">
              <a16:creationId xmlns:a16="http://schemas.microsoft.com/office/drawing/2014/main" id="{46834437-F709-94FC-04CA-BA125B4ABB48}"/>
            </a:ext>
          </a:extLst>
        </cdr:cNvPr>
        <cdr:cNvSpPr/>
      </cdr:nvSpPr>
      <cdr:spPr>
        <a:xfrm xmlns:a="http://schemas.openxmlformats.org/drawingml/2006/main">
          <a:off x="1615547" y="260151"/>
          <a:ext cx="422288" cy="326337"/>
        </a:xfrm>
        <a:prstGeom xmlns:a="http://schemas.openxmlformats.org/drawingml/2006/main" prst="rect">
          <a:avLst/>
        </a:prstGeom>
        <a:noFill xmlns:a="http://schemas.openxmlformats.org/drawingml/2006/main"/>
        <a:ln xmlns:a="http://schemas.openxmlformats.org/drawingml/2006/main">
          <a:prstDash val="sysDot"/>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nb-NO" sz="900" dirty="0">
              <a:solidFill>
                <a:schemeClr val="accent1"/>
              </a:solidFill>
            </a:rPr>
            <a:t>149/155</a:t>
          </a:r>
        </a:p>
      </cdr:txBody>
    </cdr:sp>
  </cdr:relSizeAnchor>
  <cdr:relSizeAnchor xmlns:cdr="http://schemas.openxmlformats.org/drawingml/2006/chartDrawing">
    <cdr:from>
      <cdr:x>0.77695</cdr:x>
      <cdr:y>0.02778</cdr:y>
    </cdr:from>
    <cdr:to>
      <cdr:x>0.89363</cdr:x>
      <cdr:y>0.10135</cdr:y>
    </cdr:to>
    <cdr:sp macro="" textlink="">
      <cdr:nvSpPr>
        <cdr:cNvPr id="5" name="Rektangel 4">
          <a:extLst xmlns:a="http://schemas.openxmlformats.org/drawingml/2006/main">
            <a:ext uri="{FF2B5EF4-FFF2-40B4-BE49-F238E27FC236}">
              <a16:creationId xmlns:a16="http://schemas.microsoft.com/office/drawing/2014/main" id="{1BFC16D0-6B70-51CD-175E-37C75F6BC7D4}"/>
            </a:ext>
          </a:extLst>
        </cdr:cNvPr>
        <cdr:cNvSpPr/>
      </cdr:nvSpPr>
      <cdr:spPr>
        <a:xfrm xmlns:a="http://schemas.openxmlformats.org/drawingml/2006/main">
          <a:off x="2449991" y="81257"/>
          <a:ext cx="367917" cy="215153"/>
        </a:xfrm>
        <a:prstGeom xmlns:a="http://schemas.openxmlformats.org/drawingml/2006/main" prst="rect">
          <a:avLst/>
        </a:prstGeom>
        <a:noFill xmlns:a="http://schemas.openxmlformats.org/drawingml/2006/main"/>
        <a:ln xmlns:a="http://schemas.openxmlformats.org/drawingml/2006/main">
          <a:prstDash val="sysDot"/>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nb-NO" sz="900" dirty="0">
              <a:solidFill>
                <a:schemeClr val="accent1"/>
              </a:solidFill>
            </a:rPr>
            <a:t>182</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7ED08A8-A816-4782-BE87-44EB7AED2680}" type="datetimeFigureOut">
              <a:rPr lang="nb-NO" smtClean="0"/>
              <a:t>09.12.2024</a:t>
            </a:fld>
            <a:endParaRPr lang="nb-NO"/>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nb-NO"/>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9B8502BE-D341-4C63-8182-9BF5CE6340B3}" type="slidenum">
              <a:rPr lang="nb-NO" smtClean="0"/>
              <a:t>‹#›</a:t>
            </a:fld>
            <a:endParaRPr lang="nb-NO"/>
          </a:p>
        </p:txBody>
      </p:sp>
    </p:spTree>
    <p:extLst>
      <p:ext uri="{BB962C8B-B14F-4D97-AF65-F5344CB8AC3E}">
        <p14:creationId xmlns:p14="http://schemas.microsoft.com/office/powerpoint/2010/main" val="42757688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5" y="0"/>
            <a:ext cx="2945659" cy="498056"/>
          </a:xfrm>
          <a:prstGeom prst="rect">
            <a:avLst/>
          </a:prstGeom>
        </p:spPr>
        <p:txBody>
          <a:bodyPr vert="horz" lIns="91440" tIns="45720" rIns="91440" bIns="45720" rtlCol="0"/>
          <a:lstStyle>
            <a:lvl1pPr algn="r">
              <a:defRPr sz="1200"/>
            </a:lvl1pPr>
          </a:lstStyle>
          <a:p>
            <a:fld id="{4900D18D-C702-4BF6-B811-19DED017F83F}" type="datetimeFigureOut">
              <a:rPr lang="en-GB" smtClean="0"/>
              <a:t>09/12/2024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2" y="9428585"/>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5" y="9428585"/>
            <a:ext cx="2945659" cy="498055"/>
          </a:xfrm>
          <a:prstGeom prst="rect">
            <a:avLst/>
          </a:prstGeom>
        </p:spPr>
        <p:txBody>
          <a:bodyPr vert="horz" lIns="91440" tIns="45720" rIns="91440" bIns="45720" rtlCol="0" anchor="b"/>
          <a:lstStyle>
            <a:lvl1pPr algn="r">
              <a:defRPr sz="1200"/>
            </a:lvl1pPr>
          </a:lstStyle>
          <a:p>
            <a:fld id="{EA04AADD-E2E8-4BC2-A45F-A2A2ADCED33C}" type="slidenum">
              <a:rPr lang="en-GB" smtClean="0"/>
              <a:t>‹#›</a:t>
            </a:fld>
            <a:endParaRPr lang="en-GB"/>
          </a:p>
        </p:txBody>
      </p:sp>
    </p:spTree>
    <p:extLst>
      <p:ext uri="{BB962C8B-B14F-4D97-AF65-F5344CB8AC3E}">
        <p14:creationId xmlns:p14="http://schemas.microsoft.com/office/powerpoint/2010/main" val="1681743197"/>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 </a:t>
            </a:r>
          </a:p>
        </p:txBody>
      </p:sp>
      <p:sp>
        <p:nvSpPr>
          <p:cNvPr id="4" name="Plassholder for lysbildenummer 3"/>
          <p:cNvSpPr>
            <a:spLocks noGrp="1"/>
          </p:cNvSpPr>
          <p:nvPr>
            <p:ph type="sldNum" sz="quarter" idx="5"/>
          </p:nvPr>
        </p:nvSpPr>
        <p:spPr/>
        <p:txBody>
          <a:bodyPr/>
          <a:lstStyle/>
          <a:p>
            <a:fld id="{EA04AADD-E2E8-4BC2-A45F-A2A2ADCED33C}" type="slidenum">
              <a:rPr lang="en-GB" smtClean="0"/>
              <a:t>1</a:t>
            </a:fld>
            <a:endParaRPr lang="en-GB"/>
          </a:p>
        </p:txBody>
      </p:sp>
    </p:spTree>
    <p:extLst>
      <p:ext uri="{BB962C8B-B14F-4D97-AF65-F5344CB8AC3E}">
        <p14:creationId xmlns:p14="http://schemas.microsoft.com/office/powerpoint/2010/main" val="11065878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spTree>
      <p:nvGrpSpPr>
        <p:cNvPr id="1" name=""/>
        <p:cNvGrpSpPr/>
        <p:nvPr/>
      </p:nvGrpSpPr>
      <p:grpSpPr>
        <a:xfrm>
          <a:off x="0" y="0"/>
          <a:ext cx="0" cy="0"/>
          <a:chOff x="0" y="0"/>
          <a:chExt cx="0" cy="0"/>
        </a:xfrm>
      </p:grpSpPr>
      <p:pic>
        <p:nvPicPr>
          <p:cNvPr id="2" name="Bild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5999" y="247275"/>
            <a:ext cx="8914814" cy="4794625"/>
          </a:xfrm>
          <a:prstGeom prst="rect">
            <a:avLst/>
          </a:prstGeom>
        </p:spPr>
      </p:pic>
      <p:pic>
        <p:nvPicPr>
          <p:cNvPr id="7" name="Bilde 6"/>
          <p:cNvPicPr>
            <a:picLocks noChangeAspect="1"/>
          </p:cNvPicPr>
          <p:nvPr userDrawn="1"/>
        </p:nvPicPr>
        <p:blipFill rotWithShape="1">
          <a:blip r:embed="rId3" cstate="print">
            <a:extLst>
              <a:ext uri="{28A0092B-C50C-407E-A947-70E740481C1C}">
                <a14:useLocalDpi xmlns:a14="http://schemas.microsoft.com/office/drawing/2010/main" val="0"/>
              </a:ext>
            </a:extLst>
          </a:blip>
          <a:srcRect t="29716" b="44674"/>
          <a:stretch/>
        </p:blipFill>
        <p:spPr>
          <a:xfrm>
            <a:off x="125999" y="1455738"/>
            <a:ext cx="8914814" cy="1174250"/>
          </a:xfrm>
          <a:prstGeom prst="rect">
            <a:avLst/>
          </a:prstGeom>
        </p:spPr>
      </p:pic>
      <p:sp>
        <p:nvSpPr>
          <p:cNvPr id="6" name="Tittel 5"/>
          <p:cNvSpPr>
            <a:spLocks noGrp="1"/>
          </p:cNvSpPr>
          <p:nvPr>
            <p:ph type="title"/>
          </p:nvPr>
        </p:nvSpPr>
        <p:spPr>
          <a:xfrm>
            <a:off x="349648" y="2383437"/>
            <a:ext cx="8419598" cy="440909"/>
          </a:xfrm>
          <a:prstGeom prst="rect">
            <a:avLst/>
          </a:prstGeom>
        </p:spPr>
        <p:txBody>
          <a:bodyPr/>
          <a:lstStyle>
            <a:lvl1pPr algn="ctr">
              <a:defRPr b="0" i="0" cap="all" spc="150" baseline="0">
                <a:solidFill>
                  <a:schemeClr val="bg1"/>
                </a:solidFill>
                <a:latin typeface="Calibri" charset="0"/>
                <a:ea typeface="Calibri" charset="0"/>
                <a:cs typeface="Calibri" charset="0"/>
              </a:defRPr>
            </a:lvl1pPr>
          </a:lstStyle>
          <a:p>
            <a:r>
              <a:rPr lang="nb-NO"/>
              <a:t>Klikk for å redigere tittelstil</a:t>
            </a:r>
          </a:p>
        </p:txBody>
      </p:sp>
      <p:sp>
        <p:nvSpPr>
          <p:cNvPr id="16" name="Plassholder for tekst 15"/>
          <p:cNvSpPr>
            <a:spLocks noGrp="1"/>
          </p:cNvSpPr>
          <p:nvPr>
            <p:ph type="body" sz="quarter" idx="10"/>
          </p:nvPr>
        </p:nvSpPr>
        <p:spPr>
          <a:xfrm>
            <a:off x="1625029" y="3024265"/>
            <a:ext cx="5868591" cy="1175069"/>
          </a:xfrm>
          <a:prstGeom prst="rect">
            <a:avLst/>
          </a:prstGeom>
        </p:spPr>
        <p:txBody>
          <a:bodyPr/>
          <a:lstStyle>
            <a:lvl1pPr marL="0" indent="0" algn="ctr">
              <a:lnSpc>
                <a:spcPct val="100000"/>
              </a:lnSpc>
              <a:buFontTx/>
              <a:buNone/>
              <a:defRPr b="0" spc="23" baseline="0">
                <a:solidFill>
                  <a:schemeClr val="bg1"/>
                </a:solidFill>
              </a:defRPr>
            </a:lvl1pPr>
            <a:lvl2pPr marL="2381" indent="0" algn="ctr">
              <a:lnSpc>
                <a:spcPct val="100000"/>
              </a:lnSpc>
              <a:spcBef>
                <a:spcPts val="1875"/>
              </a:spcBef>
              <a:buFontTx/>
              <a:buNone/>
              <a:tabLst/>
              <a:defRPr sz="900">
                <a:solidFill>
                  <a:schemeClr val="bg1"/>
                </a:solidFill>
              </a:defRPr>
            </a:lvl2pPr>
            <a:lvl3pPr marL="2381" indent="0" algn="ctr">
              <a:buFontTx/>
              <a:buNone/>
              <a:tabLst/>
              <a:defRPr sz="900">
                <a:solidFill>
                  <a:schemeClr val="bg1"/>
                </a:solidFill>
              </a:defRPr>
            </a:lvl3pPr>
            <a:lvl4pPr marL="2381" indent="0" algn="ctr">
              <a:buFontTx/>
              <a:buNone/>
              <a:tabLst/>
              <a:defRPr sz="900">
                <a:solidFill>
                  <a:schemeClr val="bg1"/>
                </a:solidFill>
              </a:defRPr>
            </a:lvl4pPr>
            <a:lvl5pPr marL="2381" indent="0" algn="ctr">
              <a:buFontTx/>
              <a:buNone/>
              <a:tabLst/>
              <a:defRPr sz="900">
                <a:solidFill>
                  <a:schemeClr val="bg1"/>
                </a:solidFill>
              </a:defRPr>
            </a:lvl5pPr>
          </a:lstStyle>
          <a:p>
            <a:pPr lvl="0"/>
            <a:r>
              <a:rPr lang="nb-NO"/>
              <a:t>Klikk for å redigere tekststiler i malen</a:t>
            </a:r>
          </a:p>
          <a:p>
            <a:pPr lvl="1"/>
            <a:r>
              <a:rPr lang="nb-NO"/>
              <a:t>Andre nivå</a:t>
            </a:r>
          </a:p>
        </p:txBody>
      </p:sp>
    </p:spTree>
    <p:extLst>
      <p:ext uri="{BB962C8B-B14F-4D97-AF65-F5344CB8AC3E}">
        <p14:creationId xmlns:p14="http://schemas.microsoft.com/office/powerpoint/2010/main" val="1075057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3-1">
    <p:spTree>
      <p:nvGrpSpPr>
        <p:cNvPr id="1" name=""/>
        <p:cNvGrpSpPr/>
        <p:nvPr/>
      </p:nvGrpSpPr>
      <p:grpSpPr>
        <a:xfrm>
          <a:off x="0" y="0"/>
          <a:ext cx="0" cy="0"/>
          <a:chOff x="0" y="0"/>
          <a:chExt cx="0" cy="0"/>
        </a:xfrm>
      </p:grpSpPr>
      <p:cxnSp>
        <p:nvCxnSpPr>
          <p:cNvPr id="10" name="Rett linje 9"/>
          <p:cNvCxnSpPr/>
          <p:nvPr userDrawn="1"/>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Plassholder for innhold 6"/>
          <p:cNvSpPr>
            <a:spLocks noGrp="1"/>
          </p:cNvSpPr>
          <p:nvPr>
            <p:ph sz="quarter" idx="17" hasCustomPrompt="1"/>
          </p:nvPr>
        </p:nvSpPr>
        <p:spPr>
          <a:xfrm>
            <a:off x="467519" y="735014"/>
            <a:ext cx="3969544" cy="3996532"/>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sp>
        <p:nvSpPr>
          <p:cNvPr id="14" name="Plassholder for innhold 6"/>
          <p:cNvSpPr>
            <a:spLocks noGrp="1"/>
          </p:cNvSpPr>
          <p:nvPr>
            <p:ph sz="quarter" idx="18" hasCustomPrompt="1"/>
          </p:nvPr>
        </p:nvSpPr>
        <p:spPr>
          <a:xfrm>
            <a:off x="4719479" y="735014"/>
            <a:ext cx="3969544" cy="3996532"/>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pic>
        <p:nvPicPr>
          <p:cNvPr id="11" name="Bild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r="2819" b="39729"/>
          <a:stretch/>
        </p:blipFill>
        <p:spPr>
          <a:xfrm>
            <a:off x="-12274" y="-12276"/>
            <a:ext cx="9182548" cy="573733"/>
          </a:xfrm>
          <a:prstGeom prst="rect">
            <a:avLst/>
          </a:prstGeom>
        </p:spPr>
      </p:pic>
      <p:sp>
        <p:nvSpPr>
          <p:cNvPr id="16" name="Plassholder for tekst 10"/>
          <p:cNvSpPr>
            <a:spLocks noGrp="1"/>
          </p:cNvSpPr>
          <p:nvPr>
            <p:ph type="body" sz="quarter" idx="14" hasCustomPrompt="1"/>
          </p:nvPr>
        </p:nvSpPr>
        <p:spPr>
          <a:xfrm>
            <a:off x="0" y="0"/>
            <a:ext cx="6992912" cy="561975"/>
          </a:xfrm>
          <a:prstGeom prst="rect">
            <a:avLst/>
          </a:prstGeom>
        </p:spPr>
        <p:txBody>
          <a:bodyPr lIns="288000" tIns="0" anchor="ctr" anchorCtr="0"/>
          <a:lstStyle>
            <a:lvl1pPr marL="0" indent="0">
              <a:buNone/>
              <a:defRPr sz="1500" b="0" cap="all" spc="75" baseline="0">
                <a:solidFill>
                  <a:schemeClr val="bg1"/>
                </a:solidFill>
              </a:defRPr>
            </a:lvl1pPr>
          </a:lstStyle>
          <a:p>
            <a:pPr lvl="0"/>
            <a:r>
              <a:rPr lang="nb-NO"/>
              <a:t>Skriv inn tema/kapittel</a:t>
            </a:r>
          </a:p>
        </p:txBody>
      </p:sp>
      <p:sp>
        <p:nvSpPr>
          <p:cNvPr id="2" name="Plassholder for dato 1"/>
          <p:cNvSpPr>
            <a:spLocks noGrp="1"/>
          </p:cNvSpPr>
          <p:nvPr>
            <p:ph type="dt" sz="half" idx="19"/>
          </p:nvPr>
        </p:nvSpPr>
        <p:spPr/>
        <p:txBody>
          <a:bodyPr/>
          <a:lstStyle/>
          <a:p>
            <a:fld id="{1251E318-318D-3D4A-A940-EAC0044E53F6}" type="datetime1">
              <a:rPr lang="nb-NO" smtClean="0"/>
              <a:t>09.12.2024</a:t>
            </a:fld>
            <a:endParaRPr lang="nb-NO"/>
          </a:p>
        </p:txBody>
      </p:sp>
      <p:sp>
        <p:nvSpPr>
          <p:cNvPr id="5" name="Plassholder for bunntekst 4"/>
          <p:cNvSpPr>
            <a:spLocks noGrp="1"/>
          </p:cNvSpPr>
          <p:nvPr>
            <p:ph type="ftr" sz="quarter" idx="20"/>
          </p:nvPr>
        </p:nvSpPr>
        <p:spPr/>
        <p:txBody>
          <a:bodyPr/>
          <a:lstStyle/>
          <a:p>
            <a:r>
              <a:rPr lang="nb-NO"/>
              <a:t>Menon Economics</a:t>
            </a:r>
          </a:p>
        </p:txBody>
      </p:sp>
      <p:sp>
        <p:nvSpPr>
          <p:cNvPr id="6" name="Plassholder for lysbildenummer 5"/>
          <p:cNvSpPr>
            <a:spLocks noGrp="1"/>
          </p:cNvSpPr>
          <p:nvPr>
            <p:ph type="sldNum" sz="quarter" idx="21"/>
          </p:nvPr>
        </p:nvSpPr>
        <p:spPr/>
        <p:txBody>
          <a:bodyPr/>
          <a:lstStyle/>
          <a:p>
            <a:r>
              <a:rPr lang="nb-NO"/>
              <a:t> </a:t>
            </a:r>
            <a:fld id="{4B4A0E1B-6928-413F-B10B-EA3BF5B40920}" type="slidenum">
              <a:rPr lang="nb-NO" smtClean="0"/>
              <a:pPr/>
              <a:t>‹#›</a:t>
            </a:fld>
            <a:endParaRPr lang="nb-NO"/>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4">
    <p:spTree>
      <p:nvGrpSpPr>
        <p:cNvPr id="1" name=""/>
        <p:cNvGrpSpPr/>
        <p:nvPr/>
      </p:nvGrpSpPr>
      <p:grpSpPr>
        <a:xfrm>
          <a:off x="0" y="0"/>
          <a:ext cx="0" cy="0"/>
          <a:chOff x="0" y="0"/>
          <a:chExt cx="0" cy="0"/>
        </a:xfrm>
      </p:grpSpPr>
      <p:cxnSp>
        <p:nvCxnSpPr>
          <p:cNvPr id="10" name="Rett linje 9"/>
          <p:cNvCxnSpPr/>
          <p:nvPr userDrawn="1"/>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Plassholder for innhold 6"/>
          <p:cNvSpPr>
            <a:spLocks noGrp="1"/>
          </p:cNvSpPr>
          <p:nvPr>
            <p:ph sz="quarter" idx="17" hasCustomPrompt="1"/>
          </p:nvPr>
        </p:nvSpPr>
        <p:spPr>
          <a:xfrm>
            <a:off x="467519" y="1455738"/>
            <a:ext cx="3969544" cy="3275807"/>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sp>
        <p:nvSpPr>
          <p:cNvPr id="14" name="Plassholder for innhold 6"/>
          <p:cNvSpPr>
            <a:spLocks noGrp="1"/>
          </p:cNvSpPr>
          <p:nvPr>
            <p:ph sz="quarter" idx="18" hasCustomPrompt="1"/>
          </p:nvPr>
        </p:nvSpPr>
        <p:spPr>
          <a:xfrm>
            <a:off x="4719479" y="1455738"/>
            <a:ext cx="3969544" cy="3275807"/>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pic>
        <p:nvPicPr>
          <p:cNvPr id="11" name="Bild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r="2819" b="39729"/>
          <a:stretch/>
        </p:blipFill>
        <p:spPr>
          <a:xfrm>
            <a:off x="-12274" y="-12276"/>
            <a:ext cx="9182548" cy="573733"/>
          </a:xfrm>
          <a:prstGeom prst="rect">
            <a:avLst/>
          </a:prstGeom>
        </p:spPr>
      </p:pic>
      <p:sp>
        <p:nvSpPr>
          <p:cNvPr id="15" name="Tittel 1"/>
          <p:cNvSpPr>
            <a:spLocks noGrp="1"/>
          </p:cNvSpPr>
          <p:nvPr>
            <p:ph type="title" hasCustomPrompt="1"/>
          </p:nvPr>
        </p:nvSpPr>
        <p:spPr>
          <a:xfrm>
            <a:off x="467918" y="735014"/>
            <a:ext cx="3969146" cy="612774"/>
          </a:xfrm>
          <a:prstGeom prst="rect">
            <a:avLst/>
          </a:prstGeom>
        </p:spPr>
        <p:txBody>
          <a:bodyPr/>
          <a:lstStyle/>
          <a:p>
            <a:r>
              <a:rPr lang="nb-NO" err="1"/>
              <a:t>Headline</a:t>
            </a:r>
            <a:endParaRPr lang="nb-NO"/>
          </a:p>
        </p:txBody>
      </p:sp>
      <p:sp>
        <p:nvSpPr>
          <p:cNvPr id="16" name="Plassholder for tekst 10"/>
          <p:cNvSpPr>
            <a:spLocks noGrp="1"/>
          </p:cNvSpPr>
          <p:nvPr>
            <p:ph type="body" sz="quarter" idx="14" hasCustomPrompt="1"/>
          </p:nvPr>
        </p:nvSpPr>
        <p:spPr>
          <a:xfrm>
            <a:off x="0" y="0"/>
            <a:ext cx="6992912" cy="561975"/>
          </a:xfrm>
          <a:prstGeom prst="rect">
            <a:avLst/>
          </a:prstGeom>
        </p:spPr>
        <p:txBody>
          <a:bodyPr lIns="288000" tIns="0" anchor="ctr" anchorCtr="0"/>
          <a:lstStyle>
            <a:lvl1pPr marL="0" indent="0">
              <a:buNone/>
              <a:defRPr sz="1500" b="0" cap="all" spc="75" baseline="0">
                <a:solidFill>
                  <a:schemeClr val="bg1"/>
                </a:solidFill>
              </a:defRPr>
            </a:lvl1pPr>
          </a:lstStyle>
          <a:p>
            <a:pPr lvl="0"/>
            <a:r>
              <a:rPr lang="nb-NO"/>
              <a:t>Skriv inn tema/kapittel</a:t>
            </a:r>
          </a:p>
        </p:txBody>
      </p:sp>
      <p:sp>
        <p:nvSpPr>
          <p:cNvPr id="2" name="Plassholder for dato 1"/>
          <p:cNvSpPr>
            <a:spLocks noGrp="1"/>
          </p:cNvSpPr>
          <p:nvPr>
            <p:ph type="dt" sz="half" idx="19"/>
          </p:nvPr>
        </p:nvSpPr>
        <p:spPr/>
        <p:txBody>
          <a:bodyPr/>
          <a:lstStyle/>
          <a:p>
            <a:fld id="{1251E318-318D-3D4A-A940-EAC0044E53F6}" type="datetime1">
              <a:rPr lang="nb-NO" smtClean="0"/>
              <a:t>09.12.2024</a:t>
            </a:fld>
            <a:endParaRPr lang="nb-NO"/>
          </a:p>
        </p:txBody>
      </p:sp>
      <p:sp>
        <p:nvSpPr>
          <p:cNvPr id="5" name="Plassholder for bunntekst 4"/>
          <p:cNvSpPr>
            <a:spLocks noGrp="1"/>
          </p:cNvSpPr>
          <p:nvPr>
            <p:ph type="ftr" sz="quarter" idx="20"/>
          </p:nvPr>
        </p:nvSpPr>
        <p:spPr/>
        <p:txBody>
          <a:bodyPr/>
          <a:lstStyle/>
          <a:p>
            <a:r>
              <a:rPr lang="nb-NO"/>
              <a:t>Menon Economics</a:t>
            </a:r>
          </a:p>
        </p:txBody>
      </p:sp>
      <p:sp>
        <p:nvSpPr>
          <p:cNvPr id="6" name="Plassholder for lysbildenummer 5"/>
          <p:cNvSpPr>
            <a:spLocks noGrp="1"/>
          </p:cNvSpPr>
          <p:nvPr>
            <p:ph type="sldNum" sz="quarter" idx="21"/>
          </p:nvPr>
        </p:nvSpPr>
        <p:spPr/>
        <p:txBody>
          <a:bodyPr/>
          <a:lstStyle/>
          <a:p>
            <a:r>
              <a:rPr lang="nb-NO"/>
              <a:t> </a:t>
            </a:r>
            <a:fld id="{4B4A0E1B-6928-413F-B10B-EA3BF5B40920}" type="slidenum">
              <a:rPr lang="nb-NO" smtClean="0"/>
              <a:pPr/>
              <a:t>‹#›</a:t>
            </a:fld>
            <a:endParaRPr lang="nb-NO"/>
          </a:p>
        </p:txBody>
      </p:sp>
      <p:sp>
        <p:nvSpPr>
          <p:cNvPr id="4" name="Plassholder for tekst 3"/>
          <p:cNvSpPr>
            <a:spLocks noGrp="1"/>
          </p:cNvSpPr>
          <p:nvPr>
            <p:ph type="body" sz="quarter" idx="22" hasCustomPrompt="1"/>
          </p:nvPr>
        </p:nvSpPr>
        <p:spPr>
          <a:xfrm>
            <a:off x="4714875" y="735013"/>
            <a:ext cx="3970338" cy="612775"/>
          </a:xfrm>
          <a:prstGeom prst="rect">
            <a:avLst/>
          </a:prstGeom>
        </p:spPr>
        <p:txBody>
          <a:bodyPr anchor="b" anchorCtr="0">
            <a:normAutofit/>
          </a:bodyPr>
          <a:lstStyle>
            <a:lvl1pPr marL="0" indent="0">
              <a:buNone/>
              <a:defRPr sz="2200" b="1">
                <a:solidFill>
                  <a:schemeClr val="accent1"/>
                </a:solidFill>
              </a:defRPr>
            </a:lvl1pPr>
          </a:lstStyle>
          <a:p>
            <a:pPr lvl="0"/>
            <a:r>
              <a:rPr lang="nb-NO" err="1"/>
              <a:t>Headline</a:t>
            </a:r>
            <a:endParaRPr lang="nb-NO"/>
          </a:p>
        </p:txBody>
      </p:sp>
    </p:spTree>
    <p:extLst>
      <p:ext uri="{BB962C8B-B14F-4D97-AF65-F5344CB8AC3E}">
        <p14:creationId xmlns:p14="http://schemas.microsoft.com/office/powerpoint/2010/main" val="1909813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5">
    <p:spTree>
      <p:nvGrpSpPr>
        <p:cNvPr id="1" name=""/>
        <p:cNvGrpSpPr/>
        <p:nvPr/>
      </p:nvGrpSpPr>
      <p:grpSpPr>
        <a:xfrm>
          <a:off x="0" y="0"/>
          <a:ext cx="0" cy="0"/>
          <a:chOff x="0" y="0"/>
          <a:chExt cx="0" cy="0"/>
        </a:xfrm>
      </p:grpSpPr>
      <p:cxnSp>
        <p:nvCxnSpPr>
          <p:cNvPr id="9" name="Rett linje 8"/>
          <p:cNvCxnSpPr/>
          <p:nvPr/>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7" name="Plassholder for innhold 6"/>
          <p:cNvSpPr>
            <a:spLocks noGrp="1"/>
          </p:cNvSpPr>
          <p:nvPr>
            <p:ph sz="quarter" idx="17" hasCustomPrompt="1"/>
          </p:nvPr>
        </p:nvSpPr>
        <p:spPr>
          <a:xfrm>
            <a:off x="464900" y="1455738"/>
            <a:ext cx="3969544" cy="3275806"/>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sp>
        <p:nvSpPr>
          <p:cNvPr id="15" name="Plassholder for innhold 6"/>
          <p:cNvSpPr>
            <a:spLocks noGrp="1"/>
          </p:cNvSpPr>
          <p:nvPr>
            <p:ph sz="quarter" idx="18" hasCustomPrompt="1"/>
          </p:nvPr>
        </p:nvSpPr>
        <p:spPr>
          <a:xfrm>
            <a:off x="4717256" y="1455738"/>
            <a:ext cx="2891334" cy="1506895"/>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pic>
        <p:nvPicPr>
          <p:cNvPr id="16" name="Bilde 15"/>
          <p:cNvPicPr>
            <a:picLocks noChangeAspect="1"/>
          </p:cNvPicPr>
          <p:nvPr userDrawn="1"/>
        </p:nvPicPr>
        <p:blipFill rotWithShape="1">
          <a:blip r:embed="rId2" cstate="print">
            <a:extLst>
              <a:ext uri="{28A0092B-C50C-407E-A947-70E740481C1C}">
                <a14:useLocalDpi xmlns:a14="http://schemas.microsoft.com/office/drawing/2010/main" val="0"/>
              </a:ext>
            </a:extLst>
          </a:blip>
          <a:srcRect r="2819" b="39729"/>
          <a:stretch/>
        </p:blipFill>
        <p:spPr>
          <a:xfrm>
            <a:off x="-12274" y="-12276"/>
            <a:ext cx="9182548" cy="573733"/>
          </a:xfrm>
          <a:prstGeom prst="rect">
            <a:avLst/>
          </a:prstGeom>
        </p:spPr>
      </p:pic>
      <p:sp>
        <p:nvSpPr>
          <p:cNvPr id="17" name="Tittel 1"/>
          <p:cNvSpPr>
            <a:spLocks noGrp="1"/>
          </p:cNvSpPr>
          <p:nvPr>
            <p:ph type="title" hasCustomPrompt="1"/>
          </p:nvPr>
        </p:nvSpPr>
        <p:spPr>
          <a:xfrm>
            <a:off x="467917" y="735014"/>
            <a:ext cx="8218883" cy="612774"/>
          </a:xfrm>
          <a:prstGeom prst="rect">
            <a:avLst/>
          </a:prstGeom>
        </p:spPr>
        <p:txBody>
          <a:bodyPr/>
          <a:lstStyle/>
          <a:p>
            <a:r>
              <a:rPr lang="nb-NO" err="1"/>
              <a:t>Headline</a:t>
            </a:r>
            <a:endParaRPr lang="nb-NO"/>
          </a:p>
        </p:txBody>
      </p:sp>
      <p:sp>
        <p:nvSpPr>
          <p:cNvPr id="18" name="Plassholder for tekst 10"/>
          <p:cNvSpPr>
            <a:spLocks noGrp="1"/>
          </p:cNvSpPr>
          <p:nvPr>
            <p:ph type="body" sz="quarter" idx="14" hasCustomPrompt="1"/>
          </p:nvPr>
        </p:nvSpPr>
        <p:spPr>
          <a:xfrm>
            <a:off x="0" y="0"/>
            <a:ext cx="6992912" cy="561975"/>
          </a:xfrm>
          <a:prstGeom prst="rect">
            <a:avLst/>
          </a:prstGeom>
        </p:spPr>
        <p:txBody>
          <a:bodyPr lIns="288000" tIns="0" anchor="ctr" anchorCtr="0"/>
          <a:lstStyle>
            <a:lvl1pPr marL="0" indent="0">
              <a:buNone/>
              <a:defRPr sz="1500" b="0" cap="all" spc="75" baseline="0">
                <a:solidFill>
                  <a:schemeClr val="bg1"/>
                </a:solidFill>
              </a:defRPr>
            </a:lvl1pPr>
          </a:lstStyle>
          <a:p>
            <a:pPr lvl="0"/>
            <a:r>
              <a:rPr lang="nb-NO"/>
              <a:t>Skriv inn tema/kapittel</a:t>
            </a:r>
          </a:p>
        </p:txBody>
      </p:sp>
      <p:sp>
        <p:nvSpPr>
          <p:cNvPr id="19" name="Plassholder for innhold 6"/>
          <p:cNvSpPr>
            <a:spLocks noGrp="1"/>
          </p:cNvSpPr>
          <p:nvPr>
            <p:ph sz="quarter" idx="19" hasCustomPrompt="1"/>
          </p:nvPr>
        </p:nvSpPr>
        <p:spPr>
          <a:xfrm>
            <a:off x="4717256" y="3224649"/>
            <a:ext cx="2891334" cy="1506895"/>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sp>
        <p:nvSpPr>
          <p:cNvPr id="21" name="Plassholder for tekst 15"/>
          <p:cNvSpPr>
            <a:spLocks noGrp="1"/>
          </p:cNvSpPr>
          <p:nvPr>
            <p:ph type="body" sz="quarter" idx="21" hasCustomPrompt="1"/>
          </p:nvPr>
        </p:nvSpPr>
        <p:spPr>
          <a:xfrm>
            <a:off x="7726741" y="1455738"/>
            <a:ext cx="958472" cy="1506895"/>
          </a:xfrm>
          <a:prstGeom prst="rect">
            <a:avLst/>
          </a:prstGeom>
        </p:spPr>
        <p:txBody>
          <a:bodyPr lIns="0" tIns="0" rIns="0" bIns="0">
            <a:noAutofit/>
          </a:bodyPr>
          <a:lstStyle>
            <a:lvl1pPr marL="0" indent="0">
              <a:lnSpc>
                <a:spcPct val="100000"/>
              </a:lnSpc>
              <a:spcBef>
                <a:spcPts val="0"/>
              </a:spcBef>
              <a:buFontTx/>
              <a:buNone/>
              <a:tabLst/>
              <a:defRPr sz="900" b="1">
                <a:solidFill>
                  <a:schemeClr val="accent1"/>
                </a:solidFill>
              </a:defRPr>
            </a:lvl1pPr>
            <a:lvl2pPr marL="0" indent="0">
              <a:lnSpc>
                <a:spcPts val="1200"/>
              </a:lnSpc>
              <a:spcBef>
                <a:spcPts val="0"/>
              </a:spcBef>
              <a:buFontTx/>
              <a:buNone/>
              <a:tabLst/>
              <a:defRPr sz="1050" b="0">
                <a:solidFill>
                  <a:schemeClr val="tx1">
                    <a:lumMod val="65000"/>
                    <a:lumOff val="35000"/>
                  </a:schemeClr>
                </a:solidFill>
              </a:defRPr>
            </a:lvl2pPr>
            <a:lvl3pPr marL="4763" indent="0">
              <a:buFontTx/>
              <a:buNone/>
              <a:tabLst/>
              <a:defRPr sz="1200" b="0"/>
            </a:lvl3pPr>
            <a:lvl4pPr marL="4763" indent="0">
              <a:buFontTx/>
              <a:buNone/>
              <a:tabLst/>
              <a:defRPr sz="1200" b="0"/>
            </a:lvl4pPr>
            <a:lvl5pPr marL="4763" indent="0">
              <a:buFontTx/>
              <a:buNone/>
              <a:tabLst/>
              <a:defRPr sz="1200" b="0"/>
            </a:lvl5pPr>
          </a:lstStyle>
          <a:p>
            <a:pPr lvl="0"/>
            <a:r>
              <a:rPr lang="nb-NO"/>
              <a:t>Figurtekst</a:t>
            </a:r>
          </a:p>
        </p:txBody>
      </p:sp>
      <p:sp>
        <p:nvSpPr>
          <p:cNvPr id="22" name="Plassholder for tekst 15"/>
          <p:cNvSpPr>
            <a:spLocks noGrp="1"/>
          </p:cNvSpPr>
          <p:nvPr>
            <p:ph type="body" sz="quarter" idx="22" hasCustomPrompt="1"/>
          </p:nvPr>
        </p:nvSpPr>
        <p:spPr>
          <a:xfrm>
            <a:off x="7725947" y="3224649"/>
            <a:ext cx="958472" cy="1506895"/>
          </a:xfrm>
          <a:prstGeom prst="rect">
            <a:avLst/>
          </a:prstGeom>
        </p:spPr>
        <p:txBody>
          <a:bodyPr lIns="0" tIns="0" rIns="0" bIns="0">
            <a:noAutofit/>
          </a:bodyPr>
          <a:lstStyle>
            <a:lvl1pPr marL="0" indent="0">
              <a:lnSpc>
                <a:spcPct val="100000"/>
              </a:lnSpc>
              <a:spcBef>
                <a:spcPts val="0"/>
              </a:spcBef>
              <a:buFontTx/>
              <a:buNone/>
              <a:tabLst/>
              <a:defRPr sz="900" b="1">
                <a:solidFill>
                  <a:schemeClr val="accent1"/>
                </a:solidFill>
              </a:defRPr>
            </a:lvl1pPr>
            <a:lvl2pPr marL="0" indent="0">
              <a:lnSpc>
                <a:spcPts val="1200"/>
              </a:lnSpc>
              <a:spcBef>
                <a:spcPts val="0"/>
              </a:spcBef>
              <a:buFontTx/>
              <a:buNone/>
              <a:tabLst/>
              <a:defRPr sz="1050" b="0">
                <a:solidFill>
                  <a:schemeClr val="tx1">
                    <a:lumMod val="65000"/>
                    <a:lumOff val="35000"/>
                  </a:schemeClr>
                </a:solidFill>
              </a:defRPr>
            </a:lvl2pPr>
            <a:lvl3pPr marL="4763" indent="0">
              <a:buFontTx/>
              <a:buNone/>
              <a:tabLst/>
              <a:defRPr sz="1200" b="0"/>
            </a:lvl3pPr>
            <a:lvl4pPr marL="4763" indent="0">
              <a:buFontTx/>
              <a:buNone/>
              <a:tabLst/>
              <a:defRPr sz="1200" b="0"/>
            </a:lvl4pPr>
            <a:lvl5pPr marL="4763" indent="0">
              <a:buFontTx/>
              <a:buNone/>
              <a:tabLst/>
              <a:defRPr sz="1200" b="0"/>
            </a:lvl5pPr>
          </a:lstStyle>
          <a:p>
            <a:pPr lvl="0"/>
            <a:r>
              <a:rPr lang="nb-NO"/>
              <a:t>Figurtekst</a:t>
            </a:r>
          </a:p>
        </p:txBody>
      </p:sp>
      <p:sp>
        <p:nvSpPr>
          <p:cNvPr id="2" name="Plassholder for dato 1"/>
          <p:cNvSpPr>
            <a:spLocks noGrp="1"/>
          </p:cNvSpPr>
          <p:nvPr>
            <p:ph type="dt" sz="half" idx="23"/>
          </p:nvPr>
        </p:nvSpPr>
        <p:spPr/>
        <p:txBody>
          <a:bodyPr/>
          <a:lstStyle/>
          <a:p>
            <a:fld id="{1251E318-318D-3D4A-A940-EAC0044E53F6}" type="datetime1">
              <a:rPr lang="nb-NO" smtClean="0"/>
              <a:t>09.12.2024</a:t>
            </a:fld>
            <a:endParaRPr lang="nb-NO"/>
          </a:p>
        </p:txBody>
      </p:sp>
      <p:sp>
        <p:nvSpPr>
          <p:cNvPr id="5" name="Plassholder for bunntekst 4"/>
          <p:cNvSpPr>
            <a:spLocks noGrp="1"/>
          </p:cNvSpPr>
          <p:nvPr>
            <p:ph type="ftr" sz="quarter" idx="24"/>
          </p:nvPr>
        </p:nvSpPr>
        <p:spPr/>
        <p:txBody>
          <a:bodyPr/>
          <a:lstStyle/>
          <a:p>
            <a:r>
              <a:rPr lang="nb-NO"/>
              <a:t>Menon Economics</a:t>
            </a:r>
          </a:p>
        </p:txBody>
      </p:sp>
      <p:sp>
        <p:nvSpPr>
          <p:cNvPr id="6" name="Plassholder for lysbildenummer 5"/>
          <p:cNvSpPr>
            <a:spLocks noGrp="1"/>
          </p:cNvSpPr>
          <p:nvPr>
            <p:ph type="sldNum" sz="quarter" idx="25"/>
          </p:nvPr>
        </p:nvSpPr>
        <p:spPr/>
        <p:txBody>
          <a:bodyPr/>
          <a:lstStyle/>
          <a:p>
            <a:r>
              <a:rPr lang="nb-NO"/>
              <a:t> </a:t>
            </a:r>
            <a:fld id="{4B4A0E1B-6928-413F-B10B-EA3BF5B40920}" type="slidenum">
              <a:rPr lang="nb-NO" smtClean="0"/>
              <a:pPr/>
              <a:t>‹#›</a:t>
            </a:fld>
            <a:endParaRPr lang="nb-NO"/>
          </a:p>
        </p:txBody>
      </p:sp>
    </p:spTree>
    <p:extLst>
      <p:ext uri="{BB962C8B-B14F-4D97-AF65-F5344CB8AC3E}">
        <p14:creationId xmlns:p14="http://schemas.microsoft.com/office/powerpoint/2010/main" val="299505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5" pos="5471" userDrawn="1">
          <p15:clr>
            <a:srgbClr val="FBAE40"/>
          </p15:clr>
        </p15:guide>
        <p15:guide id="6" pos="295" userDrawn="1">
          <p15:clr>
            <a:srgbClr val="FBAE40"/>
          </p15:clr>
        </p15:guide>
        <p15:guide id="7" orient="horz" pos="2981"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6">
    <p:spTree>
      <p:nvGrpSpPr>
        <p:cNvPr id="1" name=""/>
        <p:cNvGrpSpPr/>
        <p:nvPr/>
      </p:nvGrpSpPr>
      <p:grpSpPr>
        <a:xfrm>
          <a:off x="0" y="0"/>
          <a:ext cx="0" cy="0"/>
          <a:chOff x="0" y="0"/>
          <a:chExt cx="0" cy="0"/>
        </a:xfrm>
      </p:grpSpPr>
      <p:cxnSp>
        <p:nvCxnSpPr>
          <p:cNvPr id="9" name="Rett linje 8"/>
          <p:cNvCxnSpPr/>
          <p:nvPr/>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5" name="Plassholder for innhold 6"/>
          <p:cNvSpPr>
            <a:spLocks noGrp="1"/>
          </p:cNvSpPr>
          <p:nvPr>
            <p:ph sz="quarter" idx="18" hasCustomPrompt="1"/>
          </p:nvPr>
        </p:nvSpPr>
        <p:spPr>
          <a:xfrm>
            <a:off x="470176" y="1455738"/>
            <a:ext cx="2891334" cy="1506895"/>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pic>
        <p:nvPicPr>
          <p:cNvPr id="16" name="Bilde 15"/>
          <p:cNvPicPr>
            <a:picLocks noChangeAspect="1"/>
          </p:cNvPicPr>
          <p:nvPr userDrawn="1"/>
        </p:nvPicPr>
        <p:blipFill rotWithShape="1">
          <a:blip r:embed="rId2" cstate="print">
            <a:extLst>
              <a:ext uri="{28A0092B-C50C-407E-A947-70E740481C1C}">
                <a14:useLocalDpi xmlns:a14="http://schemas.microsoft.com/office/drawing/2010/main" val="0"/>
              </a:ext>
            </a:extLst>
          </a:blip>
          <a:srcRect r="2819" b="39729"/>
          <a:stretch/>
        </p:blipFill>
        <p:spPr>
          <a:xfrm>
            <a:off x="-12274" y="-12276"/>
            <a:ext cx="9182548" cy="573733"/>
          </a:xfrm>
          <a:prstGeom prst="rect">
            <a:avLst/>
          </a:prstGeom>
        </p:spPr>
      </p:pic>
      <p:sp>
        <p:nvSpPr>
          <p:cNvPr id="17" name="Tittel 1"/>
          <p:cNvSpPr>
            <a:spLocks noGrp="1"/>
          </p:cNvSpPr>
          <p:nvPr>
            <p:ph type="title" hasCustomPrompt="1"/>
          </p:nvPr>
        </p:nvSpPr>
        <p:spPr>
          <a:xfrm>
            <a:off x="467917" y="735014"/>
            <a:ext cx="8218883" cy="612774"/>
          </a:xfrm>
          <a:prstGeom prst="rect">
            <a:avLst/>
          </a:prstGeom>
        </p:spPr>
        <p:txBody>
          <a:bodyPr/>
          <a:lstStyle/>
          <a:p>
            <a:r>
              <a:rPr lang="nb-NO" err="1"/>
              <a:t>Headline</a:t>
            </a:r>
            <a:endParaRPr lang="nb-NO"/>
          </a:p>
        </p:txBody>
      </p:sp>
      <p:sp>
        <p:nvSpPr>
          <p:cNvPr id="18" name="Plassholder for tekst 10"/>
          <p:cNvSpPr>
            <a:spLocks noGrp="1"/>
          </p:cNvSpPr>
          <p:nvPr>
            <p:ph type="body" sz="quarter" idx="14" hasCustomPrompt="1"/>
          </p:nvPr>
        </p:nvSpPr>
        <p:spPr>
          <a:xfrm>
            <a:off x="0" y="0"/>
            <a:ext cx="6992912" cy="561975"/>
          </a:xfrm>
          <a:prstGeom prst="rect">
            <a:avLst/>
          </a:prstGeom>
        </p:spPr>
        <p:txBody>
          <a:bodyPr lIns="288000" tIns="0" anchor="ctr" anchorCtr="0"/>
          <a:lstStyle>
            <a:lvl1pPr marL="0" indent="0">
              <a:buNone/>
              <a:defRPr sz="1500" b="0" cap="all" spc="75" baseline="0">
                <a:solidFill>
                  <a:schemeClr val="bg1"/>
                </a:solidFill>
              </a:defRPr>
            </a:lvl1pPr>
          </a:lstStyle>
          <a:p>
            <a:pPr lvl="0"/>
            <a:r>
              <a:rPr lang="nb-NO"/>
              <a:t>Skriv inn tema/kapittel</a:t>
            </a:r>
          </a:p>
        </p:txBody>
      </p:sp>
      <p:sp>
        <p:nvSpPr>
          <p:cNvPr id="19" name="Plassholder for innhold 6"/>
          <p:cNvSpPr>
            <a:spLocks noGrp="1"/>
          </p:cNvSpPr>
          <p:nvPr>
            <p:ph sz="quarter" idx="19" hasCustomPrompt="1"/>
          </p:nvPr>
        </p:nvSpPr>
        <p:spPr>
          <a:xfrm>
            <a:off x="470176" y="3224649"/>
            <a:ext cx="2891334" cy="1506895"/>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sp>
        <p:nvSpPr>
          <p:cNvPr id="21" name="Plassholder for tekst 15"/>
          <p:cNvSpPr>
            <a:spLocks noGrp="1"/>
          </p:cNvSpPr>
          <p:nvPr>
            <p:ph type="body" sz="quarter" idx="21" hasCustomPrompt="1"/>
          </p:nvPr>
        </p:nvSpPr>
        <p:spPr>
          <a:xfrm>
            <a:off x="3479661" y="1455738"/>
            <a:ext cx="958472" cy="1506895"/>
          </a:xfrm>
          <a:prstGeom prst="rect">
            <a:avLst/>
          </a:prstGeom>
        </p:spPr>
        <p:txBody>
          <a:bodyPr lIns="0" tIns="0" rIns="0" bIns="0">
            <a:noAutofit/>
          </a:bodyPr>
          <a:lstStyle>
            <a:lvl1pPr marL="0" indent="0">
              <a:lnSpc>
                <a:spcPct val="100000"/>
              </a:lnSpc>
              <a:spcBef>
                <a:spcPts val="0"/>
              </a:spcBef>
              <a:buFontTx/>
              <a:buNone/>
              <a:tabLst/>
              <a:defRPr sz="900" b="1">
                <a:solidFill>
                  <a:schemeClr val="accent1"/>
                </a:solidFill>
              </a:defRPr>
            </a:lvl1pPr>
            <a:lvl2pPr marL="0" indent="0">
              <a:lnSpc>
                <a:spcPts val="1200"/>
              </a:lnSpc>
              <a:spcBef>
                <a:spcPts val="0"/>
              </a:spcBef>
              <a:buFontTx/>
              <a:buNone/>
              <a:tabLst/>
              <a:defRPr sz="1050" b="0">
                <a:solidFill>
                  <a:schemeClr val="tx1">
                    <a:lumMod val="65000"/>
                    <a:lumOff val="35000"/>
                  </a:schemeClr>
                </a:solidFill>
              </a:defRPr>
            </a:lvl2pPr>
            <a:lvl3pPr marL="4763" indent="0">
              <a:buFontTx/>
              <a:buNone/>
              <a:tabLst/>
              <a:defRPr sz="1200" b="0"/>
            </a:lvl3pPr>
            <a:lvl4pPr marL="4763" indent="0">
              <a:buFontTx/>
              <a:buNone/>
              <a:tabLst/>
              <a:defRPr sz="1200" b="0"/>
            </a:lvl4pPr>
            <a:lvl5pPr marL="4763" indent="0">
              <a:buFontTx/>
              <a:buNone/>
              <a:tabLst/>
              <a:defRPr sz="1200" b="0"/>
            </a:lvl5pPr>
          </a:lstStyle>
          <a:p>
            <a:pPr lvl="0"/>
            <a:r>
              <a:rPr lang="nb-NO"/>
              <a:t>Figurtekst</a:t>
            </a:r>
          </a:p>
        </p:txBody>
      </p:sp>
      <p:sp>
        <p:nvSpPr>
          <p:cNvPr id="22" name="Plassholder for tekst 15"/>
          <p:cNvSpPr>
            <a:spLocks noGrp="1"/>
          </p:cNvSpPr>
          <p:nvPr>
            <p:ph type="body" sz="quarter" idx="22" hasCustomPrompt="1"/>
          </p:nvPr>
        </p:nvSpPr>
        <p:spPr>
          <a:xfrm>
            <a:off x="3478867" y="3224649"/>
            <a:ext cx="958472" cy="1506895"/>
          </a:xfrm>
          <a:prstGeom prst="rect">
            <a:avLst/>
          </a:prstGeom>
        </p:spPr>
        <p:txBody>
          <a:bodyPr lIns="0" tIns="0" rIns="0" bIns="0">
            <a:noAutofit/>
          </a:bodyPr>
          <a:lstStyle>
            <a:lvl1pPr marL="0" indent="0">
              <a:lnSpc>
                <a:spcPct val="100000"/>
              </a:lnSpc>
              <a:spcBef>
                <a:spcPts val="0"/>
              </a:spcBef>
              <a:buFontTx/>
              <a:buNone/>
              <a:tabLst/>
              <a:defRPr sz="900" b="1">
                <a:solidFill>
                  <a:schemeClr val="accent1"/>
                </a:solidFill>
              </a:defRPr>
            </a:lvl1pPr>
            <a:lvl2pPr marL="0" indent="0">
              <a:lnSpc>
                <a:spcPts val="1200"/>
              </a:lnSpc>
              <a:spcBef>
                <a:spcPts val="0"/>
              </a:spcBef>
              <a:buFontTx/>
              <a:buNone/>
              <a:tabLst/>
              <a:defRPr sz="1050" b="0">
                <a:solidFill>
                  <a:schemeClr val="tx1">
                    <a:lumMod val="65000"/>
                    <a:lumOff val="35000"/>
                  </a:schemeClr>
                </a:solidFill>
              </a:defRPr>
            </a:lvl2pPr>
            <a:lvl3pPr marL="4763" indent="0">
              <a:buFontTx/>
              <a:buNone/>
              <a:tabLst/>
              <a:defRPr sz="1200" b="0"/>
            </a:lvl3pPr>
            <a:lvl4pPr marL="4763" indent="0">
              <a:buFontTx/>
              <a:buNone/>
              <a:tabLst/>
              <a:defRPr sz="1200" b="0"/>
            </a:lvl4pPr>
            <a:lvl5pPr marL="4763" indent="0">
              <a:buFontTx/>
              <a:buNone/>
              <a:tabLst/>
              <a:defRPr sz="1200" b="0"/>
            </a:lvl5pPr>
          </a:lstStyle>
          <a:p>
            <a:pPr lvl="0"/>
            <a:r>
              <a:rPr lang="nb-NO"/>
              <a:t>Figurtekst</a:t>
            </a:r>
          </a:p>
        </p:txBody>
      </p:sp>
      <p:sp>
        <p:nvSpPr>
          <p:cNvPr id="28" name="Plassholder for innhold 6"/>
          <p:cNvSpPr>
            <a:spLocks noGrp="1"/>
          </p:cNvSpPr>
          <p:nvPr>
            <p:ph sz="quarter" idx="23" hasCustomPrompt="1"/>
          </p:nvPr>
        </p:nvSpPr>
        <p:spPr>
          <a:xfrm>
            <a:off x="4718843" y="1455738"/>
            <a:ext cx="2891334" cy="1506895"/>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sp>
        <p:nvSpPr>
          <p:cNvPr id="29" name="Plassholder for innhold 6"/>
          <p:cNvSpPr>
            <a:spLocks noGrp="1"/>
          </p:cNvSpPr>
          <p:nvPr>
            <p:ph sz="quarter" idx="24" hasCustomPrompt="1"/>
          </p:nvPr>
        </p:nvSpPr>
        <p:spPr>
          <a:xfrm>
            <a:off x="4718843" y="3224649"/>
            <a:ext cx="2891334" cy="1506895"/>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sp>
        <p:nvSpPr>
          <p:cNvPr id="30" name="Plassholder for tekst 15"/>
          <p:cNvSpPr>
            <a:spLocks noGrp="1"/>
          </p:cNvSpPr>
          <p:nvPr>
            <p:ph type="body" sz="quarter" idx="25" hasCustomPrompt="1"/>
          </p:nvPr>
        </p:nvSpPr>
        <p:spPr>
          <a:xfrm>
            <a:off x="7727534" y="1455737"/>
            <a:ext cx="958472" cy="1506895"/>
          </a:xfrm>
          <a:prstGeom prst="rect">
            <a:avLst/>
          </a:prstGeom>
        </p:spPr>
        <p:txBody>
          <a:bodyPr lIns="0" tIns="0" rIns="0" bIns="0">
            <a:noAutofit/>
          </a:bodyPr>
          <a:lstStyle>
            <a:lvl1pPr marL="0" indent="0">
              <a:lnSpc>
                <a:spcPct val="100000"/>
              </a:lnSpc>
              <a:spcBef>
                <a:spcPts val="0"/>
              </a:spcBef>
              <a:buFontTx/>
              <a:buNone/>
              <a:tabLst/>
              <a:defRPr sz="900" b="1">
                <a:solidFill>
                  <a:schemeClr val="accent1"/>
                </a:solidFill>
              </a:defRPr>
            </a:lvl1pPr>
            <a:lvl2pPr marL="0" indent="0">
              <a:lnSpc>
                <a:spcPts val="1200"/>
              </a:lnSpc>
              <a:spcBef>
                <a:spcPts val="0"/>
              </a:spcBef>
              <a:buFontTx/>
              <a:buNone/>
              <a:tabLst/>
              <a:defRPr sz="1050" b="0">
                <a:solidFill>
                  <a:schemeClr val="tx1">
                    <a:lumMod val="65000"/>
                    <a:lumOff val="35000"/>
                  </a:schemeClr>
                </a:solidFill>
              </a:defRPr>
            </a:lvl2pPr>
            <a:lvl3pPr marL="4763" indent="0">
              <a:buFontTx/>
              <a:buNone/>
              <a:tabLst/>
              <a:defRPr sz="1200" b="0"/>
            </a:lvl3pPr>
            <a:lvl4pPr marL="4763" indent="0">
              <a:buFontTx/>
              <a:buNone/>
              <a:tabLst/>
              <a:defRPr sz="1200" b="0"/>
            </a:lvl4pPr>
            <a:lvl5pPr marL="4763" indent="0">
              <a:buFontTx/>
              <a:buNone/>
              <a:tabLst/>
              <a:defRPr sz="1200" b="0"/>
            </a:lvl5pPr>
          </a:lstStyle>
          <a:p>
            <a:pPr lvl="0"/>
            <a:r>
              <a:rPr lang="nb-NO"/>
              <a:t>Figurtekst</a:t>
            </a:r>
          </a:p>
        </p:txBody>
      </p:sp>
      <p:sp>
        <p:nvSpPr>
          <p:cNvPr id="32" name="Plassholder for tekst 15"/>
          <p:cNvSpPr>
            <a:spLocks noGrp="1"/>
          </p:cNvSpPr>
          <p:nvPr>
            <p:ph type="body" sz="quarter" idx="27" hasCustomPrompt="1"/>
          </p:nvPr>
        </p:nvSpPr>
        <p:spPr>
          <a:xfrm>
            <a:off x="7727534" y="3224649"/>
            <a:ext cx="958472" cy="1506895"/>
          </a:xfrm>
          <a:prstGeom prst="rect">
            <a:avLst/>
          </a:prstGeom>
        </p:spPr>
        <p:txBody>
          <a:bodyPr lIns="0" tIns="0" rIns="0" bIns="0">
            <a:noAutofit/>
          </a:bodyPr>
          <a:lstStyle>
            <a:lvl1pPr marL="0" indent="0">
              <a:lnSpc>
                <a:spcPct val="100000"/>
              </a:lnSpc>
              <a:spcBef>
                <a:spcPts val="0"/>
              </a:spcBef>
              <a:buFontTx/>
              <a:buNone/>
              <a:tabLst/>
              <a:defRPr sz="900" b="1">
                <a:solidFill>
                  <a:schemeClr val="accent1"/>
                </a:solidFill>
              </a:defRPr>
            </a:lvl1pPr>
            <a:lvl2pPr marL="0" indent="0">
              <a:lnSpc>
                <a:spcPts val="1200"/>
              </a:lnSpc>
              <a:spcBef>
                <a:spcPts val="0"/>
              </a:spcBef>
              <a:buFontTx/>
              <a:buNone/>
              <a:tabLst/>
              <a:defRPr sz="1050" b="0">
                <a:solidFill>
                  <a:schemeClr val="tx1">
                    <a:lumMod val="65000"/>
                    <a:lumOff val="35000"/>
                  </a:schemeClr>
                </a:solidFill>
              </a:defRPr>
            </a:lvl2pPr>
            <a:lvl3pPr marL="4763" indent="0">
              <a:buFontTx/>
              <a:buNone/>
              <a:tabLst/>
              <a:defRPr sz="1200" b="0"/>
            </a:lvl3pPr>
            <a:lvl4pPr marL="4763" indent="0">
              <a:buFontTx/>
              <a:buNone/>
              <a:tabLst/>
              <a:defRPr sz="1200" b="0"/>
            </a:lvl4pPr>
            <a:lvl5pPr marL="4763" indent="0">
              <a:buFontTx/>
              <a:buNone/>
              <a:tabLst/>
              <a:defRPr sz="1200" b="0"/>
            </a:lvl5pPr>
          </a:lstStyle>
          <a:p>
            <a:pPr lvl="0"/>
            <a:r>
              <a:rPr lang="nb-NO"/>
              <a:t>Figurtekst</a:t>
            </a:r>
          </a:p>
        </p:txBody>
      </p:sp>
      <p:sp>
        <p:nvSpPr>
          <p:cNvPr id="2" name="Plassholder for dato 1"/>
          <p:cNvSpPr>
            <a:spLocks noGrp="1"/>
          </p:cNvSpPr>
          <p:nvPr>
            <p:ph type="dt" sz="half" idx="28"/>
          </p:nvPr>
        </p:nvSpPr>
        <p:spPr/>
        <p:txBody>
          <a:bodyPr/>
          <a:lstStyle/>
          <a:p>
            <a:fld id="{1251E318-318D-3D4A-A940-EAC0044E53F6}" type="datetime1">
              <a:rPr lang="nb-NO" smtClean="0"/>
              <a:t>09.12.2024</a:t>
            </a:fld>
            <a:endParaRPr lang="nb-NO"/>
          </a:p>
        </p:txBody>
      </p:sp>
      <p:sp>
        <p:nvSpPr>
          <p:cNvPr id="5" name="Plassholder for bunntekst 4"/>
          <p:cNvSpPr>
            <a:spLocks noGrp="1"/>
          </p:cNvSpPr>
          <p:nvPr>
            <p:ph type="ftr" sz="quarter" idx="29"/>
          </p:nvPr>
        </p:nvSpPr>
        <p:spPr/>
        <p:txBody>
          <a:bodyPr/>
          <a:lstStyle/>
          <a:p>
            <a:r>
              <a:rPr lang="nb-NO"/>
              <a:t>Menon Economics</a:t>
            </a:r>
          </a:p>
        </p:txBody>
      </p:sp>
      <p:sp>
        <p:nvSpPr>
          <p:cNvPr id="6" name="Plassholder for lysbildenummer 5"/>
          <p:cNvSpPr>
            <a:spLocks noGrp="1"/>
          </p:cNvSpPr>
          <p:nvPr>
            <p:ph type="sldNum" sz="quarter" idx="30"/>
          </p:nvPr>
        </p:nvSpPr>
        <p:spPr/>
        <p:txBody>
          <a:bodyPr/>
          <a:lstStyle/>
          <a:p>
            <a:r>
              <a:rPr lang="nb-NO"/>
              <a:t> </a:t>
            </a:r>
            <a:fld id="{4B4A0E1B-6928-413F-B10B-EA3BF5B40920}" type="slidenum">
              <a:rPr lang="nb-NO" smtClean="0"/>
              <a:pPr/>
              <a:t>‹#›</a:t>
            </a:fld>
            <a:endParaRPr lang="nb-NO"/>
          </a:p>
        </p:txBody>
      </p:sp>
    </p:spTree>
    <p:extLst>
      <p:ext uri="{BB962C8B-B14F-4D97-AF65-F5344CB8AC3E}">
        <p14:creationId xmlns:p14="http://schemas.microsoft.com/office/powerpoint/2010/main" val="1591909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5" pos="5471">
          <p15:clr>
            <a:srgbClr val="FBAE40"/>
          </p15:clr>
        </p15:guide>
        <p15:guide id="6" pos="295">
          <p15:clr>
            <a:srgbClr val="FBAE40"/>
          </p15:clr>
        </p15:guide>
        <p15:guide id="7" orient="horz" pos="298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7">
    <p:spTree>
      <p:nvGrpSpPr>
        <p:cNvPr id="1" name=""/>
        <p:cNvGrpSpPr/>
        <p:nvPr/>
      </p:nvGrpSpPr>
      <p:grpSpPr>
        <a:xfrm>
          <a:off x="0" y="0"/>
          <a:ext cx="0" cy="0"/>
          <a:chOff x="0" y="0"/>
          <a:chExt cx="0" cy="0"/>
        </a:xfrm>
      </p:grpSpPr>
      <p:cxnSp>
        <p:nvCxnSpPr>
          <p:cNvPr id="14" name="Rett linje 13"/>
          <p:cNvCxnSpPr/>
          <p:nvPr/>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20" name="Plassholder for innhold 6"/>
          <p:cNvSpPr>
            <a:spLocks noGrp="1"/>
          </p:cNvSpPr>
          <p:nvPr>
            <p:ph sz="quarter" idx="18"/>
          </p:nvPr>
        </p:nvSpPr>
        <p:spPr>
          <a:xfrm>
            <a:off x="467696" y="1455738"/>
            <a:ext cx="2713968" cy="3275807"/>
          </a:xfrm>
          <a:prstGeom prst="rect">
            <a:avLst/>
          </a:prstGeo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21" name="Plassholder for innhold 6"/>
          <p:cNvSpPr>
            <a:spLocks noGrp="1"/>
          </p:cNvSpPr>
          <p:nvPr>
            <p:ph sz="quarter" idx="19"/>
          </p:nvPr>
        </p:nvSpPr>
        <p:spPr>
          <a:xfrm>
            <a:off x="3439716" y="1995688"/>
            <a:ext cx="5245497" cy="2735857"/>
          </a:xfrm>
          <a:prstGeom prst="rect">
            <a:avLst/>
          </a:prstGeom>
        </p:spPr>
        <p:txBody>
          <a:bodyPr rIns="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pic>
        <p:nvPicPr>
          <p:cNvPr id="15" name="Bilde 14"/>
          <p:cNvPicPr>
            <a:picLocks noChangeAspect="1"/>
          </p:cNvPicPr>
          <p:nvPr userDrawn="1"/>
        </p:nvPicPr>
        <p:blipFill rotWithShape="1">
          <a:blip r:embed="rId2" cstate="print">
            <a:extLst>
              <a:ext uri="{28A0092B-C50C-407E-A947-70E740481C1C}">
                <a14:useLocalDpi xmlns:a14="http://schemas.microsoft.com/office/drawing/2010/main" val="0"/>
              </a:ext>
            </a:extLst>
          </a:blip>
          <a:srcRect r="2819" b="39729"/>
          <a:stretch/>
        </p:blipFill>
        <p:spPr>
          <a:xfrm>
            <a:off x="-12274" y="-12276"/>
            <a:ext cx="9182548" cy="573733"/>
          </a:xfrm>
          <a:prstGeom prst="rect">
            <a:avLst/>
          </a:prstGeom>
        </p:spPr>
      </p:pic>
      <p:sp>
        <p:nvSpPr>
          <p:cNvPr id="13" name="Tittel 1"/>
          <p:cNvSpPr>
            <a:spLocks noGrp="1"/>
          </p:cNvSpPr>
          <p:nvPr>
            <p:ph type="title" hasCustomPrompt="1"/>
          </p:nvPr>
        </p:nvSpPr>
        <p:spPr>
          <a:xfrm>
            <a:off x="467917" y="735014"/>
            <a:ext cx="8218883" cy="612774"/>
          </a:xfrm>
          <a:prstGeom prst="rect">
            <a:avLst/>
          </a:prstGeom>
        </p:spPr>
        <p:txBody>
          <a:bodyPr/>
          <a:lstStyle/>
          <a:p>
            <a:r>
              <a:rPr lang="nb-NO" err="1"/>
              <a:t>Headline</a:t>
            </a:r>
            <a:endParaRPr lang="nb-NO"/>
          </a:p>
        </p:txBody>
      </p:sp>
      <p:sp>
        <p:nvSpPr>
          <p:cNvPr id="17" name="Plassholder for tekst 10"/>
          <p:cNvSpPr>
            <a:spLocks noGrp="1"/>
          </p:cNvSpPr>
          <p:nvPr>
            <p:ph type="body" sz="quarter" idx="14" hasCustomPrompt="1"/>
          </p:nvPr>
        </p:nvSpPr>
        <p:spPr>
          <a:xfrm>
            <a:off x="0" y="0"/>
            <a:ext cx="6992912" cy="561975"/>
          </a:xfrm>
          <a:prstGeom prst="rect">
            <a:avLst/>
          </a:prstGeom>
        </p:spPr>
        <p:txBody>
          <a:bodyPr lIns="288000" tIns="0" anchor="ctr" anchorCtr="0"/>
          <a:lstStyle>
            <a:lvl1pPr marL="0" indent="0">
              <a:buNone/>
              <a:defRPr sz="1500" b="0" cap="all" spc="75" baseline="0">
                <a:solidFill>
                  <a:schemeClr val="bg1"/>
                </a:solidFill>
              </a:defRPr>
            </a:lvl1pPr>
          </a:lstStyle>
          <a:p>
            <a:pPr lvl="0"/>
            <a:r>
              <a:rPr lang="nb-NO"/>
              <a:t>Skriv inn tema/kapittel</a:t>
            </a:r>
          </a:p>
        </p:txBody>
      </p:sp>
      <p:sp>
        <p:nvSpPr>
          <p:cNvPr id="22" name="Plassholder for tekst 15"/>
          <p:cNvSpPr>
            <a:spLocks noGrp="1"/>
          </p:cNvSpPr>
          <p:nvPr>
            <p:ph type="body" sz="quarter" idx="26" hasCustomPrompt="1"/>
          </p:nvPr>
        </p:nvSpPr>
        <p:spPr>
          <a:xfrm>
            <a:off x="3439716" y="1455738"/>
            <a:ext cx="3968751" cy="432000"/>
          </a:xfrm>
          <a:prstGeom prst="rect">
            <a:avLst/>
          </a:prstGeom>
        </p:spPr>
        <p:txBody>
          <a:bodyPr lIns="0" tIns="0" rIns="0" bIns="0" anchor="b" anchorCtr="0">
            <a:noAutofit/>
          </a:bodyPr>
          <a:lstStyle>
            <a:lvl1pPr marL="0" indent="0">
              <a:lnSpc>
                <a:spcPct val="100000"/>
              </a:lnSpc>
              <a:spcBef>
                <a:spcPts val="0"/>
              </a:spcBef>
              <a:buFontTx/>
              <a:buNone/>
              <a:tabLst/>
              <a:defRPr sz="900" b="1">
                <a:solidFill>
                  <a:schemeClr val="accent1"/>
                </a:solidFill>
              </a:defRPr>
            </a:lvl1pPr>
            <a:lvl2pPr marL="0" indent="0">
              <a:lnSpc>
                <a:spcPts val="1200"/>
              </a:lnSpc>
              <a:spcBef>
                <a:spcPts val="0"/>
              </a:spcBef>
              <a:buFontTx/>
              <a:buNone/>
              <a:tabLst/>
              <a:defRPr sz="1050" b="0">
                <a:solidFill>
                  <a:schemeClr val="tx1">
                    <a:lumMod val="65000"/>
                    <a:lumOff val="35000"/>
                  </a:schemeClr>
                </a:solidFill>
              </a:defRPr>
            </a:lvl2pPr>
            <a:lvl3pPr marL="4763" indent="0">
              <a:buFontTx/>
              <a:buNone/>
              <a:tabLst/>
              <a:defRPr sz="1200" b="0"/>
            </a:lvl3pPr>
            <a:lvl4pPr marL="4763" indent="0">
              <a:buFontTx/>
              <a:buNone/>
              <a:tabLst/>
              <a:defRPr sz="1200" b="0"/>
            </a:lvl4pPr>
            <a:lvl5pPr marL="4763" indent="0">
              <a:buFontTx/>
              <a:buNone/>
              <a:tabLst/>
              <a:defRPr sz="1200" b="0"/>
            </a:lvl5pPr>
          </a:lstStyle>
          <a:p>
            <a:pPr lvl="0"/>
            <a:r>
              <a:rPr lang="nb-NO"/>
              <a:t>Figurtekst</a:t>
            </a:r>
          </a:p>
        </p:txBody>
      </p:sp>
      <p:sp>
        <p:nvSpPr>
          <p:cNvPr id="3" name="Plassholder for dato 2"/>
          <p:cNvSpPr>
            <a:spLocks noGrp="1"/>
          </p:cNvSpPr>
          <p:nvPr>
            <p:ph type="dt" sz="half" idx="27"/>
          </p:nvPr>
        </p:nvSpPr>
        <p:spPr/>
        <p:txBody>
          <a:bodyPr/>
          <a:lstStyle/>
          <a:p>
            <a:fld id="{1251E318-318D-3D4A-A940-EAC0044E53F6}" type="datetime1">
              <a:rPr lang="nb-NO" smtClean="0"/>
              <a:t>09.12.2024</a:t>
            </a:fld>
            <a:endParaRPr lang="nb-NO"/>
          </a:p>
        </p:txBody>
      </p:sp>
      <p:sp>
        <p:nvSpPr>
          <p:cNvPr id="4" name="Plassholder for bunntekst 3"/>
          <p:cNvSpPr>
            <a:spLocks noGrp="1"/>
          </p:cNvSpPr>
          <p:nvPr>
            <p:ph type="ftr" sz="quarter" idx="28"/>
          </p:nvPr>
        </p:nvSpPr>
        <p:spPr/>
        <p:txBody>
          <a:bodyPr/>
          <a:lstStyle/>
          <a:p>
            <a:r>
              <a:rPr lang="nb-NO"/>
              <a:t>Menon Economics</a:t>
            </a:r>
          </a:p>
        </p:txBody>
      </p:sp>
      <p:sp>
        <p:nvSpPr>
          <p:cNvPr id="5" name="Plassholder for lysbildenummer 4"/>
          <p:cNvSpPr>
            <a:spLocks noGrp="1"/>
          </p:cNvSpPr>
          <p:nvPr>
            <p:ph type="sldNum" sz="quarter" idx="29"/>
          </p:nvPr>
        </p:nvSpPr>
        <p:spPr/>
        <p:txBody>
          <a:bodyPr/>
          <a:lstStyle/>
          <a:p>
            <a:r>
              <a:rPr lang="nb-NO"/>
              <a:t> </a:t>
            </a:r>
            <a:fld id="{4B4A0E1B-6928-413F-B10B-EA3BF5B40920}" type="slidenum">
              <a:rPr lang="nb-NO" smtClean="0"/>
              <a:pPr/>
              <a:t>‹#›</a:t>
            </a:fld>
            <a:endParaRPr lang="nb-NO"/>
          </a:p>
        </p:txBody>
      </p:sp>
    </p:spTree>
    <p:extLst>
      <p:ext uri="{BB962C8B-B14F-4D97-AF65-F5344CB8AC3E}">
        <p14:creationId xmlns:p14="http://schemas.microsoft.com/office/powerpoint/2010/main" val="843496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8">
    <p:spTree>
      <p:nvGrpSpPr>
        <p:cNvPr id="1" name=""/>
        <p:cNvGrpSpPr/>
        <p:nvPr/>
      </p:nvGrpSpPr>
      <p:grpSpPr>
        <a:xfrm>
          <a:off x="0" y="0"/>
          <a:ext cx="0" cy="0"/>
          <a:chOff x="0" y="0"/>
          <a:chExt cx="0" cy="0"/>
        </a:xfrm>
      </p:grpSpPr>
      <p:cxnSp>
        <p:nvCxnSpPr>
          <p:cNvPr id="10" name="Rett linje 9"/>
          <p:cNvCxnSpPr/>
          <p:nvPr/>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lassholder for innhold 6"/>
          <p:cNvSpPr>
            <a:spLocks noGrp="1"/>
          </p:cNvSpPr>
          <p:nvPr>
            <p:ph sz="quarter" idx="17" hasCustomPrompt="1"/>
          </p:nvPr>
        </p:nvSpPr>
        <p:spPr>
          <a:xfrm>
            <a:off x="467695" y="1455738"/>
            <a:ext cx="2713968" cy="3275806"/>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sp>
        <p:nvSpPr>
          <p:cNvPr id="17" name="Plassholder for innhold 6"/>
          <p:cNvSpPr>
            <a:spLocks noGrp="1"/>
          </p:cNvSpPr>
          <p:nvPr>
            <p:ph sz="quarter" idx="18" hasCustomPrompt="1"/>
          </p:nvPr>
        </p:nvSpPr>
        <p:spPr>
          <a:xfrm>
            <a:off x="3440243" y="1455738"/>
            <a:ext cx="5244970" cy="3275806"/>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pic>
        <p:nvPicPr>
          <p:cNvPr id="18" name="Bilde 17"/>
          <p:cNvPicPr>
            <a:picLocks noChangeAspect="1"/>
          </p:cNvPicPr>
          <p:nvPr userDrawn="1"/>
        </p:nvPicPr>
        <p:blipFill rotWithShape="1">
          <a:blip r:embed="rId2" cstate="print">
            <a:extLst>
              <a:ext uri="{28A0092B-C50C-407E-A947-70E740481C1C}">
                <a14:useLocalDpi xmlns:a14="http://schemas.microsoft.com/office/drawing/2010/main" val="0"/>
              </a:ext>
            </a:extLst>
          </a:blip>
          <a:srcRect r="2819" b="39729"/>
          <a:stretch/>
        </p:blipFill>
        <p:spPr>
          <a:xfrm>
            <a:off x="-12274" y="-12276"/>
            <a:ext cx="9182548" cy="573733"/>
          </a:xfrm>
          <a:prstGeom prst="rect">
            <a:avLst/>
          </a:prstGeom>
        </p:spPr>
      </p:pic>
      <p:sp>
        <p:nvSpPr>
          <p:cNvPr id="13" name="Tittel 1"/>
          <p:cNvSpPr>
            <a:spLocks noGrp="1"/>
          </p:cNvSpPr>
          <p:nvPr>
            <p:ph type="title" hasCustomPrompt="1"/>
          </p:nvPr>
        </p:nvSpPr>
        <p:spPr>
          <a:xfrm>
            <a:off x="467917" y="735014"/>
            <a:ext cx="8218883" cy="612774"/>
          </a:xfrm>
          <a:prstGeom prst="rect">
            <a:avLst/>
          </a:prstGeom>
        </p:spPr>
        <p:txBody>
          <a:bodyPr/>
          <a:lstStyle/>
          <a:p>
            <a:r>
              <a:rPr lang="nb-NO" err="1"/>
              <a:t>Headline</a:t>
            </a:r>
            <a:endParaRPr lang="nb-NO"/>
          </a:p>
        </p:txBody>
      </p:sp>
      <p:sp>
        <p:nvSpPr>
          <p:cNvPr id="15" name="Plassholder for tekst 10"/>
          <p:cNvSpPr>
            <a:spLocks noGrp="1"/>
          </p:cNvSpPr>
          <p:nvPr>
            <p:ph type="body" sz="quarter" idx="14" hasCustomPrompt="1"/>
          </p:nvPr>
        </p:nvSpPr>
        <p:spPr>
          <a:xfrm>
            <a:off x="0" y="0"/>
            <a:ext cx="6992912" cy="561975"/>
          </a:xfrm>
          <a:prstGeom prst="rect">
            <a:avLst/>
          </a:prstGeom>
        </p:spPr>
        <p:txBody>
          <a:bodyPr lIns="288000" tIns="0" anchor="ctr" anchorCtr="0"/>
          <a:lstStyle>
            <a:lvl1pPr marL="0" indent="0">
              <a:buNone/>
              <a:defRPr sz="1500" b="0" cap="all" spc="75" baseline="0">
                <a:solidFill>
                  <a:schemeClr val="bg1"/>
                </a:solidFill>
              </a:defRPr>
            </a:lvl1pPr>
          </a:lstStyle>
          <a:p>
            <a:pPr lvl="0"/>
            <a:r>
              <a:rPr lang="nb-NO"/>
              <a:t>Skriv inn tema/kapittel</a:t>
            </a:r>
          </a:p>
        </p:txBody>
      </p:sp>
      <p:sp>
        <p:nvSpPr>
          <p:cNvPr id="2" name="Plassholder for dato 1"/>
          <p:cNvSpPr>
            <a:spLocks noGrp="1"/>
          </p:cNvSpPr>
          <p:nvPr>
            <p:ph type="dt" sz="half" idx="19"/>
          </p:nvPr>
        </p:nvSpPr>
        <p:spPr/>
        <p:txBody>
          <a:bodyPr/>
          <a:lstStyle/>
          <a:p>
            <a:fld id="{1251E318-318D-3D4A-A940-EAC0044E53F6}" type="datetime1">
              <a:rPr lang="nb-NO" smtClean="0"/>
              <a:t>09.12.2024</a:t>
            </a:fld>
            <a:endParaRPr lang="nb-NO"/>
          </a:p>
        </p:txBody>
      </p:sp>
      <p:sp>
        <p:nvSpPr>
          <p:cNvPr id="5" name="Plassholder for bunntekst 4"/>
          <p:cNvSpPr>
            <a:spLocks noGrp="1"/>
          </p:cNvSpPr>
          <p:nvPr>
            <p:ph type="ftr" sz="quarter" idx="20"/>
          </p:nvPr>
        </p:nvSpPr>
        <p:spPr/>
        <p:txBody>
          <a:bodyPr/>
          <a:lstStyle/>
          <a:p>
            <a:r>
              <a:rPr lang="nb-NO"/>
              <a:t>Menon Economics</a:t>
            </a:r>
          </a:p>
        </p:txBody>
      </p:sp>
      <p:sp>
        <p:nvSpPr>
          <p:cNvPr id="6" name="Plassholder for lysbildenummer 5"/>
          <p:cNvSpPr>
            <a:spLocks noGrp="1"/>
          </p:cNvSpPr>
          <p:nvPr>
            <p:ph type="sldNum" sz="quarter" idx="21"/>
          </p:nvPr>
        </p:nvSpPr>
        <p:spPr/>
        <p:txBody>
          <a:bodyPr/>
          <a:lstStyle/>
          <a:p>
            <a:r>
              <a:rPr lang="nb-NO"/>
              <a:t> </a:t>
            </a:r>
            <a:fld id="{4B4A0E1B-6928-413F-B10B-EA3BF5B40920}" type="slidenum">
              <a:rPr lang="nb-NO" smtClean="0"/>
              <a:pPr/>
              <a:t>‹#›</a:t>
            </a:fld>
            <a:endParaRPr lang="nb-NO"/>
          </a:p>
        </p:txBody>
      </p:sp>
    </p:spTree>
    <p:extLst>
      <p:ext uri="{BB962C8B-B14F-4D97-AF65-F5344CB8AC3E}">
        <p14:creationId xmlns:p14="http://schemas.microsoft.com/office/powerpoint/2010/main" val="921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9">
    <p:spTree>
      <p:nvGrpSpPr>
        <p:cNvPr id="1" name=""/>
        <p:cNvGrpSpPr/>
        <p:nvPr/>
      </p:nvGrpSpPr>
      <p:grpSpPr>
        <a:xfrm>
          <a:off x="0" y="0"/>
          <a:ext cx="0" cy="0"/>
          <a:chOff x="0" y="0"/>
          <a:chExt cx="0" cy="0"/>
        </a:xfrm>
      </p:grpSpPr>
      <p:cxnSp>
        <p:nvCxnSpPr>
          <p:cNvPr id="10" name="Rett linje 9"/>
          <p:cNvCxnSpPr/>
          <p:nvPr/>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lassholder for innhold 6"/>
          <p:cNvSpPr>
            <a:spLocks noGrp="1"/>
          </p:cNvSpPr>
          <p:nvPr>
            <p:ph sz="quarter" idx="17" hasCustomPrompt="1"/>
          </p:nvPr>
        </p:nvSpPr>
        <p:spPr>
          <a:xfrm>
            <a:off x="467695" y="1455738"/>
            <a:ext cx="2713968" cy="3275806"/>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sp>
        <p:nvSpPr>
          <p:cNvPr id="17" name="Plassholder for innhold 6"/>
          <p:cNvSpPr>
            <a:spLocks noGrp="1"/>
          </p:cNvSpPr>
          <p:nvPr>
            <p:ph sz="quarter" idx="18" hasCustomPrompt="1"/>
          </p:nvPr>
        </p:nvSpPr>
        <p:spPr>
          <a:xfrm>
            <a:off x="3440242" y="1455738"/>
            <a:ext cx="4168348" cy="3275806"/>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pic>
        <p:nvPicPr>
          <p:cNvPr id="18" name="Bilde 17"/>
          <p:cNvPicPr>
            <a:picLocks noChangeAspect="1"/>
          </p:cNvPicPr>
          <p:nvPr userDrawn="1"/>
        </p:nvPicPr>
        <p:blipFill rotWithShape="1">
          <a:blip r:embed="rId2" cstate="print">
            <a:extLst>
              <a:ext uri="{28A0092B-C50C-407E-A947-70E740481C1C}">
                <a14:useLocalDpi xmlns:a14="http://schemas.microsoft.com/office/drawing/2010/main" val="0"/>
              </a:ext>
            </a:extLst>
          </a:blip>
          <a:srcRect r="2819" b="39729"/>
          <a:stretch/>
        </p:blipFill>
        <p:spPr>
          <a:xfrm>
            <a:off x="-12274" y="-12276"/>
            <a:ext cx="9182548" cy="573733"/>
          </a:xfrm>
          <a:prstGeom prst="rect">
            <a:avLst/>
          </a:prstGeom>
        </p:spPr>
      </p:pic>
      <p:sp>
        <p:nvSpPr>
          <p:cNvPr id="13" name="Tittel 1"/>
          <p:cNvSpPr>
            <a:spLocks noGrp="1"/>
          </p:cNvSpPr>
          <p:nvPr>
            <p:ph type="title" hasCustomPrompt="1"/>
          </p:nvPr>
        </p:nvSpPr>
        <p:spPr>
          <a:xfrm>
            <a:off x="467917" y="735014"/>
            <a:ext cx="8218883" cy="612774"/>
          </a:xfrm>
          <a:prstGeom prst="rect">
            <a:avLst/>
          </a:prstGeom>
        </p:spPr>
        <p:txBody>
          <a:bodyPr/>
          <a:lstStyle/>
          <a:p>
            <a:r>
              <a:rPr lang="nb-NO" err="1"/>
              <a:t>Headline</a:t>
            </a:r>
            <a:endParaRPr lang="nb-NO"/>
          </a:p>
        </p:txBody>
      </p:sp>
      <p:sp>
        <p:nvSpPr>
          <p:cNvPr id="15" name="Plassholder for tekst 10"/>
          <p:cNvSpPr>
            <a:spLocks noGrp="1"/>
          </p:cNvSpPr>
          <p:nvPr>
            <p:ph type="body" sz="quarter" idx="14" hasCustomPrompt="1"/>
          </p:nvPr>
        </p:nvSpPr>
        <p:spPr>
          <a:xfrm>
            <a:off x="0" y="0"/>
            <a:ext cx="6992912" cy="561975"/>
          </a:xfrm>
          <a:prstGeom prst="rect">
            <a:avLst/>
          </a:prstGeom>
        </p:spPr>
        <p:txBody>
          <a:bodyPr lIns="288000" tIns="0" anchor="ctr" anchorCtr="0"/>
          <a:lstStyle>
            <a:lvl1pPr marL="0" indent="0">
              <a:buNone/>
              <a:defRPr sz="1500" b="0" cap="all" spc="75" baseline="0">
                <a:solidFill>
                  <a:schemeClr val="bg1"/>
                </a:solidFill>
              </a:defRPr>
            </a:lvl1pPr>
          </a:lstStyle>
          <a:p>
            <a:pPr lvl="0"/>
            <a:r>
              <a:rPr lang="nb-NO"/>
              <a:t>Skriv inn tema/kapittel</a:t>
            </a:r>
          </a:p>
        </p:txBody>
      </p:sp>
      <p:sp>
        <p:nvSpPr>
          <p:cNvPr id="19" name="Plassholder for tekst 15"/>
          <p:cNvSpPr>
            <a:spLocks noGrp="1"/>
          </p:cNvSpPr>
          <p:nvPr>
            <p:ph type="body" sz="quarter" idx="21" hasCustomPrompt="1"/>
          </p:nvPr>
        </p:nvSpPr>
        <p:spPr>
          <a:xfrm>
            <a:off x="7726741" y="1455738"/>
            <a:ext cx="958472" cy="3275806"/>
          </a:xfrm>
          <a:prstGeom prst="rect">
            <a:avLst/>
          </a:prstGeom>
        </p:spPr>
        <p:txBody>
          <a:bodyPr lIns="0" tIns="0" rIns="0" bIns="0">
            <a:noAutofit/>
          </a:bodyPr>
          <a:lstStyle>
            <a:lvl1pPr marL="0" indent="0">
              <a:lnSpc>
                <a:spcPct val="100000"/>
              </a:lnSpc>
              <a:spcBef>
                <a:spcPts val="0"/>
              </a:spcBef>
              <a:buFontTx/>
              <a:buNone/>
              <a:tabLst/>
              <a:defRPr sz="900" b="1">
                <a:solidFill>
                  <a:schemeClr val="accent1"/>
                </a:solidFill>
              </a:defRPr>
            </a:lvl1pPr>
            <a:lvl2pPr marL="0" indent="0">
              <a:lnSpc>
                <a:spcPts val="1200"/>
              </a:lnSpc>
              <a:spcBef>
                <a:spcPts val="0"/>
              </a:spcBef>
              <a:buFontTx/>
              <a:buNone/>
              <a:tabLst/>
              <a:defRPr sz="1050" b="0">
                <a:solidFill>
                  <a:schemeClr val="tx1">
                    <a:lumMod val="65000"/>
                    <a:lumOff val="35000"/>
                  </a:schemeClr>
                </a:solidFill>
              </a:defRPr>
            </a:lvl2pPr>
            <a:lvl3pPr marL="4763" indent="0">
              <a:buFontTx/>
              <a:buNone/>
              <a:tabLst/>
              <a:defRPr sz="1200" b="0"/>
            </a:lvl3pPr>
            <a:lvl4pPr marL="4763" indent="0">
              <a:buFontTx/>
              <a:buNone/>
              <a:tabLst/>
              <a:defRPr sz="1200" b="0"/>
            </a:lvl4pPr>
            <a:lvl5pPr marL="4763" indent="0">
              <a:buFontTx/>
              <a:buNone/>
              <a:tabLst/>
              <a:defRPr sz="1200" b="0"/>
            </a:lvl5pPr>
          </a:lstStyle>
          <a:p>
            <a:pPr lvl="0"/>
            <a:r>
              <a:rPr lang="nb-NO"/>
              <a:t>Figurtekst</a:t>
            </a:r>
          </a:p>
        </p:txBody>
      </p:sp>
      <p:sp>
        <p:nvSpPr>
          <p:cNvPr id="2" name="Plassholder for dato 1"/>
          <p:cNvSpPr>
            <a:spLocks noGrp="1"/>
          </p:cNvSpPr>
          <p:nvPr>
            <p:ph type="dt" sz="half" idx="22"/>
          </p:nvPr>
        </p:nvSpPr>
        <p:spPr/>
        <p:txBody>
          <a:bodyPr/>
          <a:lstStyle/>
          <a:p>
            <a:fld id="{1251E318-318D-3D4A-A940-EAC0044E53F6}" type="datetime1">
              <a:rPr lang="nb-NO" smtClean="0"/>
              <a:t>09.12.2024</a:t>
            </a:fld>
            <a:endParaRPr lang="nb-NO"/>
          </a:p>
        </p:txBody>
      </p:sp>
      <p:sp>
        <p:nvSpPr>
          <p:cNvPr id="5" name="Plassholder for bunntekst 4"/>
          <p:cNvSpPr>
            <a:spLocks noGrp="1"/>
          </p:cNvSpPr>
          <p:nvPr>
            <p:ph type="ftr" sz="quarter" idx="23"/>
          </p:nvPr>
        </p:nvSpPr>
        <p:spPr/>
        <p:txBody>
          <a:bodyPr/>
          <a:lstStyle/>
          <a:p>
            <a:r>
              <a:rPr lang="nb-NO"/>
              <a:t>Menon Economics</a:t>
            </a:r>
          </a:p>
        </p:txBody>
      </p:sp>
      <p:sp>
        <p:nvSpPr>
          <p:cNvPr id="6" name="Plassholder for lysbildenummer 5"/>
          <p:cNvSpPr>
            <a:spLocks noGrp="1"/>
          </p:cNvSpPr>
          <p:nvPr>
            <p:ph type="sldNum" sz="quarter" idx="24"/>
          </p:nvPr>
        </p:nvSpPr>
        <p:spPr/>
        <p:txBody>
          <a:bodyPr/>
          <a:lstStyle/>
          <a:p>
            <a:r>
              <a:rPr lang="nb-NO"/>
              <a:t> </a:t>
            </a:r>
            <a:fld id="{4B4A0E1B-6928-413F-B10B-EA3BF5B40920}" type="slidenum">
              <a:rPr lang="nb-NO" smtClean="0"/>
              <a:pPr/>
              <a:t>‹#›</a:t>
            </a:fld>
            <a:endParaRPr lang="nb-NO"/>
          </a:p>
        </p:txBody>
      </p:sp>
    </p:spTree>
    <p:extLst>
      <p:ext uri="{BB962C8B-B14F-4D97-AF65-F5344CB8AC3E}">
        <p14:creationId xmlns:p14="http://schemas.microsoft.com/office/powerpoint/2010/main" val="695885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10">
    <p:spTree>
      <p:nvGrpSpPr>
        <p:cNvPr id="1" name=""/>
        <p:cNvGrpSpPr/>
        <p:nvPr/>
      </p:nvGrpSpPr>
      <p:grpSpPr>
        <a:xfrm>
          <a:off x="0" y="0"/>
          <a:ext cx="0" cy="0"/>
          <a:chOff x="0" y="0"/>
          <a:chExt cx="0" cy="0"/>
        </a:xfrm>
      </p:grpSpPr>
      <p:cxnSp>
        <p:nvCxnSpPr>
          <p:cNvPr id="10" name="Rett linje 9"/>
          <p:cNvCxnSpPr/>
          <p:nvPr/>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lassholder for innhold 6"/>
          <p:cNvSpPr>
            <a:spLocks noGrp="1"/>
          </p:cNvSpPr>
          <p:nvPr>
            <p:ph sz="quarter" idx="17" hasCustomPrompt="1"/>
          </p:nvPr>
        </p:nvSpPr>
        <p:spPr>
          <a:xfrm>
            <a:off x="467695" y="1455738"/>
            <a:ext cx="5412197" cy="3275806"/>
          </a:xfrm>
          <a:prstGeom prst="rect">
            <a:avLst/>
          </a:prstGeom>
        </p:spPr>
        <p:txBody>
          <a:bodyPr/>
          <a:lstStyle>
            <a:lvl2pPr>
              <a:lnSpc>
                <a:spcPct val="100000"/>
              </a:lnSpc>
              <a:defRPr/>
            </a:lvl2pPr>
            <a:lvl3pPr>
              <a:lnSpc>
                <a:spcPct val="100000"/>
              </a:lnSpc>
              <a:defRPr/>
            </a:lvl3pPr>
            <a:lvl4pPr>
              <a:lnSpc>
                <a:spcPct val="100000"/>
              </a:lnSpc>
              <a:defRPr/>
            </a:lvl4pPr>
            <a:lvl5pPr>
              <a:lnSpc>
                <a:spcPct val="100000"/>
              </a:lnSpc>
              <a:defRPr/>
            </a:lvl5p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sp>
        <p:nvSpPr>
          <p:cNvPr id="17" name="Plassholder for innhold 6"/>
          <p:cNvSpPr>
            <a:spLocks noGrp="1"/>
          </p:cNvSpPr>
          <p:nvPr>
            <p:ph sz="quarter" idx="18" hasCustomPrompt="1"/>
          </p:nvPr>
        </p:nvSpPr>
        <p:spPr>
          <a:xfrm>
            <a:off x="6138472" y="2147013"/>
            <a:ext cx="2548328" cy="2584531"/>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pic>
        <p:nvPicPr>
          <p:cNvPr id="18" name="Bilde 17"/>
          <p:cNvPicPr>
            <a:picLocks noChangeAspect="1"/>
          </p:cNvPicPr>
          <p:nvPr userDrawn="1"/>
        </p:nvPicPr>
        <p:blipFill rotWithShape="1">
          <a:blip r:embed="rId2" cstate="print">
            <a:extLst>
              <a:ext uri="{28A0092B-C50C-407E-A947-70E740481C1C}">
                <a14:useLocalDpi xmlns:a14="http://schemas.microsoft.com/office/drawing/2010/main" val="0"/>
              </a:ext>
            </a:extLst>
          </a:blip>
          <a:srcRect r="2819" b="39729"/>
          <a:stretch/>
        </p:blipFill>
        <p:spPr>
          <a:xfrm>
            <a:off x="-12274" y="-12276"/>
            <a:ext cx="9182548" cy="573733"/>
          </a:xfrm>
          <a:prstGeom prst="rect">
            <a:avLst/>
          </a:prstGeom>
        </p:spPr>
      </p:pic>
      <p:sp>
        <p:nvSpPr>
          <p:cNvPr id="14" name="Tittel 1"/>
          <p:cNvSpPr>
            <a:spLocks noGrp="1"/>
          </p:cNvSpPr>
          <p:nvPr>
            <p:ph type="title" hasCustomPrompt="1"/>
          </p:nvPr>
        </p:nvSpPr>
        <p:spPr>
          <a:xfrm>
            <a:off x="467917" y="735014"/>
            <a:ext cx="8218883" cy="612774"/>
          </a:xfrm>
          <a:prstGeom prst="rect">
            <a:avLst/>
          </a:prstGeom>
        </p:spPr>
        <p:txBody>
          <a:bodyPr/>
          <a:lstStyle/>
          <a:p>
            <a:r>
              <a:rPr lang="nb-NO" err="1"/>
              <a:t>Headline</a:t>
            </a:r>
            <a:endParaRPr lang="nb-NO"/>
          </a:p>
        </p:txBody>
      </p:sp>
      <p:sp>
        <p:nvSpPr>
          <p:cNvPr id="15" name="Plassholder for tekst 10"/>
          <p:cNvSpPr>
            <a:spLocks noGrp="1"/>
          </p:cNvSpPr>
          <p:nvPr>
            <p:ph type="body" sz="quarter" idx="14" hasCustomPrompt="1"/>
          </p:nvPr>
        </p:nvSpPr>
        <p:spPr>
          <a:xfrm>
            <a:off x="0" y="0"/>
            <a:ext cx="6992912" cy="561975"/>
          </a:xfrm>
          <a:prstGeom prst="rect">
            <a:avLst/>
          </a:prstGeom>
        </p:spPr>
        <p:txBody>
          <a:bodyPr lIns="288000" tIns="0" anchor="ctr" anchorCtr="0"/>
          <a:lstStyle>
            <a:lvl1pPr marL="0" indent="0">
              <a:buNone/>
              <a:defRPr sz="1500" b="0" cap="all" spc="75" baseline="0">
                <a:solidFill>
                  <a:schemeClr val="bg1"/>
                </a:solidFill>
              </a:defRPr>
            </a:lvl1pPr>
          </a:lstStyle>
          <a:p>
            <a:pPr lvl="0"/>
            <a:r>
              <a:rPr lang="nb-NO"/>
              <a:t>Skriv inn tema/kapittel</a:t>
            </a:r>
          </a:p>
        </p:txBody>
      </p:sp>
      <p:sp>
        <p:nvSpPr>
          <p:cNvPr id="19" name="Plassholder for tekst 15"/>
          <p:cNvSpPr>
            <a:spLocks noGrp="1"/>
          </p:cNvSpPr>
          <p:nvPr>
            <p:ph type="body" sz="quarter" idx="19" hasCustomPrompt="1"/>
          </p:nvPr>
        </p:nvSpPr>
        <p:spPr>
          <a:xfrm>
            <a:off x="6138471" y="1455738"/>
            <a:ext cx="2545947" cy="583326"/>
          </a:xfrm>
          <a:prstGeom prst="rect">
            <a:avLst/>
          </a:prstGeom>
        </p:spPr>
        <p:txBody>
          <a:bodyPr lIns="0" tIns="0" rIns="0" bIns="0" anchor="b" anchorCtr="0">
            <a:noAutofit/>
          </a:bodyPr>
          <a:lstStyle>
            <a:lvl1pPr marL="0" indent="0">
              <a:lnSpc>
                <a:spcPct val="100000"/>
              </a:lnSpc>
              <a:spcBef>
                <a:spcPts val="0"/>
              </a:spcBef>
              <a:buFontTx/>
              <a:buNone/>
              <a:tabLst/>
              <a:defRPr sz="900" b="1">
                <a:solidFill>
                  <a:schemeClr val="accent1"/>
                </a:solidFill>
              </a:defRPr>
            </a:lvl1pPr>
            <a:lvl2pPr marL="0" indent="0">
              <a:lnSpc>
                <a:spcPts val="1200"/>
              </a:lnSpc>
              <a:spcBef>
                <a:spcPts val="0"/>
              </a:spcBef>
              <a:buFontTx/>
              <a:buNone/>
              <a:tabLst/>
              <a:defRPr sz="1050" b="0">
                <a:solidFill>
                  <a:schemeClr val="tx1">
                    <a:lumMod val="65000"/>
                    <a:lumOff val="35000"/>
                  </a:schemeClr>
                </a:solidFill>
              </a:defRPr>
            </a:lvl2pPr>
            <a:lvl3pPr marL="4763" indent="0">
              <a:buFontTx/>
              <a:buNone/>
              <a:tabLst/>
              <a:defRPr sz="1200" b="0"/>
            </a:lvl3pPr>
            <a:lvl4pPr marL="4763" indent="0">
              <a:buFontTx/>
              <a:buNone/>
              <a:tabLst/>
              <a:defRPr sz="1200" b="0"/>
            </a:lvl4pPr>
            <a:lvl5pPr marL="4763" indent="0">
              <a:buFontTx/>
              <a:buNone/>
              <a:tabLst/>
              <a:defRPr sz="1200" b="0"/>
            </a:lvl5pPr>
          </a:lstStyle>
          <a:p>
            <a:pPr lvl="0"/>
            <a:r>
              <a:rPr lang="nb-NO"/>
              <a:t>Figurtekst</a:t>
            </a:r>
          </a:p>
        </p:txBody>
      </p:sp>
      <p:sp>
        <p:nvSpPr>
          <p:cNvPr id="2" name="Plassholder for dato 1"/>
          <p:cNvSpPr>
            <a:spLocks noGrp="1"/>
          </p:cNvSpPr>
          <p:nvPr>
            <p:ph type="dt" sz="half" idx="20"/>
          </p:nvPr>
        </p:nvSpPr>
        <p:spPr/>
        <p:txBody>
          <a:bodyPr/>
          <a:lstStyle/>
          <a:p>
            <a:fld id="{1251E318-318D-3D4A-A940-EAC0044E53F6}" type="datetime1">
              <a:rPr lang="nb-NO" smtClean="0"/>
              <a:t>09.12.2024</a:t>
            </a:fld>
            <a:endParaRPr lang="nb-NO"/>
          </a:p>
        </p:txBody>
      </p:sp>
      <p:sp>
        <p:nvSpPr>
          <p:cNvPr id="5" name="Plassholder for bunntekst 4"/>
          <p:cNvSpPr>
            <a:spLocks noGrp="1"/>
          </p:cNvSpPr>
          <p:nvPr>
            <p:ph type="ftr" sz="quarter" idx="21"/>
          </p:nvPr>
        </p:nvSpPr>
        <p:spPr/>
        <p:txBody>
          <a:bodyPr/>
          <a:lstStyle/>
          <a:p>
            <a:r>
              <a:rPr lang="nb-NO"/>
              <a:t>Menon Economics</a:t>
            </a:r>
          </a:p>
        </p:txBody>
      </p:sp>
      <p:sp>
        <p:nvSpPr>
          <p:cNvPr id="6" name="Plassholder for lysbildenummer 5"/>
          <p:cNvSpPr>
            <a:spLocks noGrp="1"/>
          </p:cNvSpPr>
          <p:nvPr>
            <p:ph type="sldNum" sz="quarter" idx="22"/>
          </p:nvPr>
        </p:nvSpPr>
        <p:spPr/>
        <p:txBody>
          <a:bodyPr/>
          <a:lstStyle/>
          <a:p>
            <a:r>
              <a:rPr lang="nb-NO"/>
              <a:t> </a:t>
            </a:r>
            <a:fld id="{4B4A0E1B-6928-413F-B10B-EA3BF5B40920}" type="slidenum">
              <a:rPr lang="nb-NO" smtClean="0"/>
              <a:pPr/>
              <a:t>‹#›</a:t>
            </a:fld>
            <a:endParaRPr lang="nb-NO"/>
          </a:p>
        </p:txBody>
      </p:sp>
    </p:spTree>
    <p:extLst>
      <p:ext uri="{BB962C8B-B14F-4D97-AF65-F5344CB8AC3E}">
        <p14:creationId xmlns:p14="http://schemas.microsoft.com/office/powerpoint/2010/main" val="892810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11">
    <p:spTree>
      <p:nvGrpSpPr>
        <p:cNvPr id="1" name=""/>
        <p:cNvGrpSpPr/>
        <p:nvPr/>
      </p:nvGrpSpPr>
      <p:grpSpPr>
        <a:xfrm>
          <a:off x="0" y="0"/>
          <a:ext cx="0" cy="0"/>
          <a:chOff x="0" y="0"/>
          <a:chExt cx="0" cy="0"/>
        </a:xfrm>
      </p:grpSpPr>
      <p:sp>
        <p:nvSpPr>
          <p:cNvPr id="21" name="Plassholder for innhold 6"/>
          <p:cNvSpPr>
            <a:spLocks noGrp="1"/>
          </p:cNvSpPr>
          <p:nvPr>
            <p:ph sz="quarter" idx="19"/>
          </p:nvPr>
        </p:nvSpPr>
        <p:spPr>
          <a:xfrm>
            <a:off x="4717799" y="1995686"/>
            <a:ext cx="3969544" cy="2735857"/>
          </a:xfrm>
          <a:prstGeom prst="rect">
            <a:avLst/>
          </a:prstGeo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cxnSp>
        <p:nvCxnSpPr>
          <p:cNvPr id="13" name="Rett linje 12"/>
          <p:cNvCxnSpPr/>
          <p:nvPr/>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5" name="Plassholder for tekst 15"/>
          <p:cNvSpPr>
            <a:spLocks noGrp="1"/>
          </p:cNvSpPr>
          <p:nvPr>
            <p:ph type="body" sz="quarter" idx="17" hasCustomPrompt="1"/>
          </p:nvPr>
        </p:nvSpPr>
        <p:spPr>
          <a:xfrm>
            <a:off x="4717799" y="1455737"/>
            <a:ext cx="3966620" cy="432000"/>
          </a:xfrm>
          <a:prstGeom prst="rect">
            <a:avLst/>
          </a:prstGeom>
        </p:spPr>
        <p:txBody>
          <a:bodyPr lIns="0" tIns="0" rIns="0" bIns="0" anchor="b" anchorCtr="0">
            <a:noAutofit/>
          </a:bodyPr>
          <a:lstStyle>
            <a:lvl1pPr marL="0" indent="0">
              <a:lnSpc>
                <a:spcPct val="100000"/>
              </a:lnSpc>
              <a:spcBef>
                <a:spcPts val="0"/>
              </a:spcBef>
              <a:buFontTx/>
              <a:buNone/>
              <a:tabLst/>
              <a:defRPr sz="900" b="1">
                <a:solidFill>
                  <a:schemeClr val="accent1"/>
                </a:solidFill>
              </a:defRPr>
            </a:lvl1pPr>
            <a:lvl2pPr marL="0" indent="0">
              <a:lnSpc>
                <a:spcPts val="1200"/>
              </a:lnSpc>
              <a:spcBef>
                <a:spcPts val="0"/>
              </a:spcBef>
              <a:buFontTx/>
              <a:buNone/>
              <a:tabLst/>
              <a:defRPr sz="1050" b="0">
                <a:solidFill>
                  <a:schemeClr val="tx1">
                    <a:lumMod val="65000"/>
                    <a:lumOff val="35000"/>
                  </a:schemeClr>
                </a:solidFill>
              </a:defRPr>
            </a:lvl2pPr>
            <a:lvl3pPr marL="4763" indent="0">
              <a:buFontTx/>
              <a:buNone/>
              <a:tabLst/>
              <a:defRPr sz="1200" b="0"/>
            </a:lvl3pPr>
            <a:lvl4pPr marL="4763" indent="0">
              <a:buFontTx/>
              <a:buNone/>
              <a:tabLst/>
              <a:defRPr sz="1200" b="0"/>
            </a:lvl4pPr>
            <a:lvl5pPr marL="4763" indent="0">
              <a:buFontTx/>
              <a:buNone/>
              <a:tabLst/>
              <a:defRPr sz="1200" b="0"/>
            </a:lvl5pPr>
          </a:lstStyle>
          <a:p>
            <a:pPr lvl="0"/>
            <a:r>
              <a:rPr lang="nb-NO"/>
              <a:t>Figurtekst</a:t>
            </a:r>
          </a:p>
        </p:txBody>
      </p:sp>
      <p:sp>
        <p:nvSpPr>
          <p:cNvPr id="20" name="Plassholder for innhold 6"/>
          <p:cNvSpPr>
            <a:spLocks noGrp="1"/>
          </p:cNvSpPr>
          <p:nvPr>
            <p:ph sz="quarter" idx="18"/>
          </p:nvPr>
        </p:nvSpPr>
        <p:spPr>
          <a:xfrm>
            <a:off x="467519" y="1455739"/>
            <a:ext cx="3969544" cy="3275806"/>
          </a:xfrm>
          <a:prstGeom prst="rect">
            <a:avLst/>
          </a:prstGeo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pic>
        <p:nvPicPr>
          <p:cNvPr id="22" name="Bilde 21"/>
          <p:cNvPicPr>
            <a:picLocks noChangeAspect="1"/>
          </p:cNvPicPr>
          <p:nvPr userDrawn="1"/>
        </p:nvPicPr>
        <p:blipFill rotWithShape="1">
          <a:blip r:embed="rId2" cstate="print">
            <a:extLst>
              <a:ext uri="{28A0092B-C50C-407E-A947-70E740481C1C}">
                <a14:useLocalDpi xmlns:a14="http://schemas.microsoft.com/office/drawing/2010/main" val="0"/>
              </a:ext>
            </a:extLst>
          </a:blip>
          <a:srcRect r="2819" b="39729"/>
          <a:stretch/>
        </p:blipFill>
        <p:spPr>
          <a:xfrm>
            <a:off x="-12274" y="-12276"/>
            <a:ext cx="9182548" cy="573733"/>
          </a:xfrm>
          <a:prstGeom prst="rect">
            <a:avLst/>
          </a:prstGeom>
        </p:spPr>
      </p:pic>
      <p:sp>
        <p:nvSpPr>
          <p:cNvPr id="14" name="Tittel 1"/>
          <p:cNvSpPr>
            <a:spLocks noGrp="1"/>
          </p:cNvSpPr>
          <p:nvPr>
            <p:ph type="title" hasCustomPrompt="1"/>
          </p:nvPr>
        </p:nvSpPr>
        <p:spPr>
          <a:xfrm>
            <a:off x="467917" y="735014"/>
            <a:ext cx="8218883" cy="612774"/>
          </a:xfrm>
          <a:prstGeom prst="rect">
            <a:avLst/>
          </a:prstGeom>
        </p:spPr>
        <p:txBody>
          <a:bodyPr/>
          <a:lstStyle/>
          <a:p>
            <a:r>
              <a:rPr lang="nb-NO" err="1"/>
              <a:t>Headline</a:t>
            </a:r>
            <a:endParaRPr lang="nb-NO"/>
          </a:p>
        </p:txBody>
      </p:sp>
      <p:sp>
        <p:nvSpPr>
          <p:cNvPr id="16" name="Plassholder for tekst 10"/>
          <p:cNvSpPr>
            <a:spLocks noGrp="1"/>
          </p:cNvSpPr>
          <p:nvPr>
            <p:ph type="body" sz="quarter" idx="14" hasCustomPrompt="1"/>
          </p:nvPr>
        </p:nvSpPr>
        <p:spPr>
          <a:xfrm>
            <a:off x="0" y="0"/>
            <a:ext cx="6992912" cy="561975"/>
          </a:xfrm>
          <a:prstGeom prst="rect">
            <a:avLst/>
          </a:prstGeom>
        </p:spPr>
        <p:txBody>
          <a:bodyPr lIns="288000" tIns="0" anchor="ctr" anchorCtr="0"/>
          <a:lstStyle>
            <a:lvl1pPr marL="0" indent="0">
              <a:buNone/>
              <a:defRPr sz="1500" b="0" cap="all" spc="75" baseline="0">
                <a:solidFill>
                  <a:schemeClr val="bg1"/>
                </a:solidFill>
              </a:defRPr>
            </a:lvl1pPr>
          </a:lstStyle>
          <a:p>
            <a:pPr lvl="0"/>
            <a:r>
              <a:rPr lang="nb-NO"/>
              <a:t>Skriv inn tema/kapittel</a:t>
            </a:r>
          </a:p>
        </p:txBody>
      </p:sp>
      <p:sp>
        <p:nvSpPr>
          <p:cNvPr id="2" name="Plassholder for dato 1"/>
          <p:cNvSpPr>
            <a:spLocks noGrp="1"/>
          </p:cNvSpPr>
          <p:nvPr>
            <p:ph type="dt" sz="half" idx="20"/>
          </p:nvPr>
        </p:nvSpPr>
        <p:spPr/>
        <p:txBody>
          <a:bodyPr/>
          <a:lstStyle/>
          <a:p>
            <a:fld id="{1251E318-318D-3D4A-A940-EAC0044E53F6}" type="datetime1">
              <a:rPr lang="nb-NO" smtClean="0"/>
              <a:t>09.12.2024</a:t>
            </a:fld>
            <a:endParaRPr lang="nb-NO"/>
          </a:p>
        </p:txBody>
      </p:sp>
      <p:sp>
        <p:nvSpPr>
          <p:cNvPr id="3" name="Plassholder for bunntekst 2"/>
          <p:cNvSpPr>
            <a:spLocks noGrp="1"/>
          </p:cNvSpPr>
          <p:nvPr>
            <p:ph type="ftr" sz="quarter" idx="21"/>
          </p:nvPr>
        </p:nvSpPr>
        <p:spPr/>
        <p:txBody>
          <a:bodyPr/>
          <a:lstStyle/>
          <a:p>
            <a:r>
              <a:rPr lang="nb-NO"/>
              <a:t>Menon Economics</a:t>
            </a:r>
          </a:p>
        </p:txBody>
      </p:sp>
      <p:sp>
        <p:nvSpPr>
          <p:cNvPr id="4" name="Plassholder for lysbildenummer 3"/>
          <p:cNvSpPr>
            <a:spLocks noGrp="1"/>
          </p:cNvSpPr>
          <p:nvPr>
            <p:ph type="sldNum" sz="quarter" idx="22"/>
          </p:nvPr>
        </p:nvSpPr>
        <p:spPr/>
        <p:txBody>
          <a:bodyPr/>
          <a:lstStyle/>
          <a:p>
            <a:r>
              <a:rPr lang="nb-NO"/>
              <a:t> </a:t>
            </a:r>
            <a:fld id="{4B4A0E1B-6928-413F-B10B-EA3BF5B40920}" type="slidenum">
              <a:rPr lang="nb-NO" smtClean="0"/>
              <a:pPr/>
              <a:t>‹#›</a:t>
            </a:fld>
            <a:endParaRPr lang="nb-NO"/>
          </a:p>
        </p:txBody>
      </p:sp>
    </p:spTree>
    <p:extLst>
      <p:ext uri="{BB962C8B-B14F-4D97-AF65-F5344CB8AC3E}">
        <p14:creationId xmlns:p14="http://schemas.microsoft.com/office/powerpoint/2010/main" val="27138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12">
    <p:spTree>
      <p:nvGrpSpPr>
        <p:cNvPr id="1" name=""/>
        <p:cNvGrpSpPr/>
        <p:nvPr/>
      </p:nvGrpSpPr>
      <p:grpSpPr>
        <a:xfrm>
          <a:off x="0" y="0"/>
          <a:ext cx="0" cy="0"/>
          <a:chOff x="0" y="0"/>
          <a:chExt cx="0" cy="0"/>
        </a:xfrm>
      </p:grpSpPr>
      <p:cxnSp>
        <p:nvCxnSpPr>
          <p:cNvPr id="10" name="Rett linje 9"/>
          <p:cNvCxnSpPr/>
          <p:nvPr/>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9" name="Plassholder for innhold 6"/>
          <p:cNvSpPr>
            <a:spLocks noGrp="1"/>
          </p:cNvSpPr>
          <p:nvPr>
            <p:ph sz="quarter" idx="19"/>
          </p:nvPr>
        </p:nvSpPr>
        <p:spPr>
          <a:xfrm>
            <a:off x="467519" y="1996482"/>
            <a:ext cx="3969544" cy="2735856"/>
          </a:xfrm>
          <a:prstGeom prst="rect">
            <a:avLst/>
          </a:prstGeo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20" name="Plassholder for innhold 6"/>
          <p:cNvSpPr>
            <a:spLocks noGrp="1"/>
          </p:cNvSpPr>
          <p:nvPr>
            <p:ph sz="quarter" idx="20"/>
          </p:nvPr>
        </p:nvSpPr>
        <p:spPr>
          <a:xfrm>
            <a:off x="4718049" y="1996482"/>
            <a:ext cx="3968751" cy="2735856"/>
          </a:xfrm>
          <a:prstGeom prst="rect">
            <a:avLst/>
          </a:prstGeo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pic>
        <p:nvPicPr>
          <p:cNvPr id="23" name="Bilde 22"/>
          <p:cNvPicPr>
            <a:picLocks noChangeAspect="1"/>
          </p:cNvPicPr>
          <p:nvPr userDrawn="1"/>
        </p:nvPicPr>
        <p:blipFill rotWithShape="1">
          <a:blip r:embed="rId2" cstate="print">
            <a:extLst>
              <a:ext uri="{28A0092B-C50C-407E-A947-70E740481C1C}">
                <a14:useLocalDpi xmlns:a14="http://schemas.microsoft.com/office/drawing/2010/main" val="0"/>
              </a:ext>
            </a:extLst>
          </a:blip>
          <a:srcRect r="2819" b="39729"/>
          <a:stretch/>
        </p:blipFill>
        <p:spPr>
          <a:xfrm>
            <a:off x="-12274" y="-12276"/>
            <a:ext cx="9182548" cy="573733"/>
          </a:xfrm>
          <a:prstGeom prst="rect">
            <a:avLst/>
          </a:prstGeom>
        </p:spPr>
      </p:pic>
      <p:sp>
        <p:nvSpPr>
          <p:cNvPr id="12" name="Tittel 1"/>
          <p:cNvSpPr>
            <a:spLocks noGrp="1"/>
          </p:cNvSpPr>
          <p:nvPr>
            <p:ph type="title" hasCustomPrompt="1"/>
          </p:nvPr>
        </p:nvSpPr>
        <p:spPr>
          <a:xfrm>
            <a:off x="467917" y="735014"/>
            <a:ext cx="8218883" cy="612774"/>
          </a:xfrm>
          <a:prstGeom prst="rect">
            <a:avLst/>
          </a:prstGeom>
        </p:spPr>
        <p:txBody>
          <a:bodyPr/>
          <a:lstStyle/>
          <a:p>
            <a:r>
              <a:rPr lang="nb-NO" err="1"/>
              <a:t>Headline</a:t>
            </a:r>
            <a:endParaRPr lang="nb-NO"/>
          </a:p>
        </p:txBody>
      </p:sp>
      <p:sp>
        <p:nvSpPr>
          <p:cNvPr id="13" name="Plassholder for tekst 10"/>
          <p:cNvSpPr>
            <a:spLocks noGrp="1"/>
          </p:cNvSpPr>
          <p:nvPr>
            <p:ph type="body" sz="quarter" idx="14" hasCustomPrompt="1"/>
          </p:nvPr>
        </p:nvSpPr>
        <p:spPr>
          <a:xfrm>
            <a:off x="0" y="0"/>
            <a:ext cx="6992912" cy="561975"/>
          </a:xfrm>
          <a:prstGeom prst="rect">
            <a:avLst/>
          </a:prstGeom>
        </p:spPr>
        <p:txBody>
          <a:bodyPr lIns="288000" tIns="0" anchor="ctr" anchorCtr="0"/>
          <a:lstStyle>
            <a:lvl1pPr marL="0" indent="0">
              <a:buNone/>
              <a:defRPr sz="1500" b="0" cap="all" spc="75" baseline="0">
                <a:solidFill>
                  <a:schemeClr val="bg1"/>
                </a:solidFill>
              </a:defRPr>
            </a:lvl1pPr>
          </a:lstStyle>
          <a:p>
            <a:pPr lvl="0"/>
            <a:r>
              <a:rPr lang="nb-NO"/>
              <a:t>Skriv inn tema/kapittel</a:t>
            </a:r>
          </a:p>
        </p:txBody>
      </p:sp>
      <p:sp>
        <p:nvSpPr>
          <p:cNvPr id="15" name="Plassholder for tekst 15"/>
          <p:cNvSpPr>
            <a:spLocks noGrp="1"/>
          </p:cNvSpPr>
          <p:nvPr>
            <p:ph type="body" sz="quarter" idx="17" hasCustomPrompt="1"/>
          </p:nvPr>
        </p:nvSpPr>
        <p:spPr>
          <a:xfrm>
            <a:off x="467519" y="1455617"/>
            <a:ext cx="3961209" cy="432000"/>
          </a:xfrm>
          <a:prstGeom prst="rect">
            <a:avLst/>
          </a:prstGeom>
        </p:spPr>
        <p:txBody>
          <a:bodyPr lIns="0" tIns="0" rIns="0" bIns="0" anchor="b" anchorCtr="0">
            <a:noAutofit/>
          </a:bodyPr>
          <a:lstStyle>
            <a:lvl1pPr marL="0" indent="0">
              <a:lnSpc>
                <a:spcPct val="100000"/>
              </a:lnSpc>
              <a:spcBef>
                <a:spcPts val="0"/>
              </a:spcBef>
              <a:buFontTx/>
              <a:buNone/>
              <a:tabLst/>
              <a:defRPr sz="900" b="1">
                <a:solidFill>
                  <a:schemeClr val="accent1"/>
                </a:solidFill>
              </a:defRPr>
            </a:lvl1pPr>
            <a:lvl2pPr marL="0" indent="0">
              <a:lnSpc>
                <a:spcPts val="1200"/>
              </a:lnSpc>
              <a:spcBef>
                <a:spcPts val="0"/>
              </a:spcBef>
              <a:buFontTx/>
              <a:buNone/>
              <a:tabLst/>
              <a:defRPr sz="1050" b="0">
                <a:solidFill>
                  <a:schemeClr val="tx1">
                    <a:lumMod val="65000"/>
                    <a:lumOff val="35000"/>
                  </a:schemeClr>
                </a:solidFill>
              </a:defRPr>
            </a:lvl2pPr>
            <a:lvl3pPr marL="4763" indent="0">
              <a:buFontTx/>
              <a:buNone/>
              <a:tabLst/>
              <a:defRPr sz="1200" b="0"/>
            </a:lvl3pPr>
            <a:lvl4pPr marL="4763" indent="0">
              <a:buFontTx/>
              <a:buNone/>
              <a:tabLst/>
              <a:defRPr sz="1200" b="0"/>
            </a:lvl4pPr>
            <a:lvl5pPr marL="4763" indent="0">
              <a:buFontTx/>
              <a:buNone/>
              <a:tabLst/>
              <a:defRPr sz="1200" b="0"/>
            </a:lvl5pPr>
          </a:lstStyle>
          <a:p>
            <a:pPr lvl="0"/>
            <a:r>
              <a:rPr lang="nb-NO"/>
              <a:t>Figurtekst</a:t>
            </a:r>
          </a:p>
        </p:txBody>
      </p:sp>
      <p:sp>
        <p:nvSpPr>
          <p:cNvPr id="16" name="Plassholder for tekst 15"/>
          <p:cNvSpPr>
            <a:spLocks noGrp="1"/>
          </p:cNvSpPr>
          <p:nvPr>
            <p:ph type="body" sz="quarter" idx="26" hasCustomPrompt="1"/>
          </p:nvPr>
        </p:nvSpPr>
        <p:spPr>
          <a:xfrm>
            <a:off x="4718049" y="1455617"/>
            <a:ext cx="3968751" cy="432000"/>
          </a:xfrm>
          <a:prstGeom prst="rect">
            <a:avLst/>
          </a:prstGeom>
        </p:spPr>
        <p:txBody>
          <a:bodyPr lIns="0" tIns="0" rIns="0" bIns="0" anchor="b" anchorCtr="0">
            <a:noAutofit/>
          </a:bodyPr>
          <a:lstStyle>
            <a:lvl1pPr marL="0" indent="0">
              <a:lnSpc>
                <a:spcPct val="100000"/>
              </a:lnSpc>
              <a:spcBef>
                <a:spcPts val="0"/>
              </a:spcBef>
              <a:buFontTx/>
              <a:buNone/>
              <a:tabLst/>
              <a:defRPr sz="900" b="1">
                <a:solidFill>
                  <a:schemeClr val="accent1"/>
                </a:solidFill>
              </a:defRPr>
            </a:lvl1pPr>
            <a:lvl2pPr marL="0" indent="0">
              <a:lnSpc>
                <a:spcPts val="1200"/>
              </a:lnSpc>
              <a:spcBef>
                <a:spcPts val="0"/>
              </a:spcBef>
              <a:buFontTx/>
              <a:buNone/>
              <a:tabLst/>
              <a:defRPr sz="1050" b="0">
                <a:solidFill>
                  <a:schemeClr val="tx1">
                    <a:lumMod val="65000"/>
                    <a:lumOff val="35000"/>
                  </a:schemeClr>
                </a:solidFill>
              </a:defRPr>
            </a:lvl2pPr>
            <a:lvl3pPr marL="4763" indent="0">
              <a:buFontTx/>
              <a:buNone/>
              <a:tabLst/>
              <a:defRPr sz="1200" b="0"/>
            </a:lvl3pPr>
            <a:lvl4pPr marL="4763" indent="0">
              <a:buFontTx/>
              <a:buNone/>
              <a:tabLst/>
              <a:defRPr sz="1200" b="0"/>
            </a:lvl4pPr>
            <a:lvl5pPr marL="4763" indent="0">
              <a:buFontTx/>
              <a:buNone/>
              <a:tabLst/>
              <a:defRPr sz="1200" b="0"/>
            </a:lvl5pPr>
          </a:lstStyle>
          <a:p>
            <a:pPr lvl="0"/>
            <a:r>
              <a:rPr lang="nb-NO"/>
              <a:t>Figurtekst</a:t>
            </a:r>
          </a:p>
        </p:txBody>
      </p:sp>
      <p:sp>
        <p:nvSpPr>
          <p:cNvPr id="3" name="Plassholder for dato 2"/>
          <p:cNvSpPr>
            <a:spLocks noGrp="1"/>
          </p:cNvSpPr>
          <p:nvPr>
            <p:ph type="dt" sz="half" idx="27"/>
          </p:nvPr>
        </p:nvSpPr>
        <p:spPr/>
        <p:txBody>
          <a:bodyPr/>
          <a:lstStyle/>
          <a:p>
            <a:fld id="{1251E318-318D-3D4A-A940-EAC0044E53F6}" type="datetime1">
              <a:rPr lang="nb-NO" smtClean="0"/>
              <a:t>09.12.2024</a:t>
            </a:fld>
            <a:endParaRPr lang="nb-NO"/>
          </a:p>
        </p:txBody>
      </p:sp>
      <p:sp>
        <p:nvSpPr>
          <p:cNvPr id="4" name="Plassholder for bunntekst 3"/>
          <p:cNvSpPr>
            <a:spLocks noGrp="1"/>
          </p:cNvSpPr>
          <p:nvPr>
            <p:ph type="ftr" sz="quarter" idx="28"/>
          </p:nvPr>
        </p:nvSpPr>
        <p:spPr/>
        <p:txBody>
          <a:bodyPr/>
          <a:lstStyle/>
          <a:p>
            <a:r>
              <a:rPr lang="nb-NO"/>
              <a:t>Menon Economics</a:t>
            </a:r>
          </a:p>
        </p:txBody>
      </p:sp>
      <p:sp>
        <p:nvSpPr>
          <p:cNvPr id="5" name="Plassholder for lysbildenummer 4"/>
          <p:cNvSpPr>
            <a:spLocks noGrp="1"/>
          </p:cNvSpPr>
          <p:nvPr>
            <p:ph type="sldNum" sz="quarter" idx="29"/>
          </p:nvPr>
        </p:nvSpPr>
        <p:spPr/>
        <p:txBody>
          <a:bodyPr/>
          <a:lstStyle/>
          <a:p>
            <a:r>
              <a:rPr lang="nb-NO"/>
              <a:t> </a:t>
            </a:r>
            <a:fld id="{4B4A0E1B-6928-413F-B10B-EA3BF5B40920}" type="slidenum">
              <a:rPr lang="nb-NO" smtClean="0"/>
              <a:pPr/>
              <a:t>‹#›</a:t>
            </a:fld>
            <a:endParaRPr lang="nb-NO"/>
          </a:p>
        </p:txBody>
      </p:sp>
    </p:spTree>
    <p:extLst>
      <p:ext uri="{BB962C8B-B14F-4D97-AF65-F5344CB8AC3E}">
        <p14:creationId xmlns:p14="http://schemas.microsoft.com/office/powerpoint/2010/main" val="1148561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2">
    <p:spTree>
      <p:nvGrpSpPr>
        <p:cNvPr id="1" name=""/>
        <p:cNvGrpSpPr/>
        <p:nvPr/>
      </p:nvGrpSpPr>
      <p:grpSpPr>
        <a:xfrm>
          <a:off x="0" y="0"/>
          <a:ext cx="0" cy="0"/>
          <a:chOff x="0" y="0"/>
          <a:chExt cx="0" cy="0"/>
        </a:xfrm>
      </p:grpSpPr>
      <p:pic>
        <p:nvPicPr>
          <p:cNvPr id="11" name="Bild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t="91831" b="1"/>
          <a:stretch/>
        </p:blipFill>
        <p:spPr>
          <a:xfrm>
            <a:off x="125999" y="4650237"/>
            <a:ext cx="8914814" cy="391664"/>
          </a:xfrm>
          <a:prstGeom prst="rect">
            <a:avLst/>
          </a:prstGeom>
        </p:spPr>
      </p:pic>
      <p:sp>
        <p:nvSpPr>
          <p:cNvPr id="12" name="Plassholder for tekst 15"/>
          <p:cNvSpPr>
            <a:spLocks noGrp="1"/>
          </p:cNvSpPr>
          <p:nvPr>
            <p:ph type="body" sz="quarter" idx="10" hasCustomPrompt="1"/>
          </p:nvPr>
        </p:nvSpPr>
        <p:spPr>
          <a:xfrm>
            <a:off x="118048" y="4650236"/>
            <a:ext cx="5868591" cy="394341"/>
          </a:xfrm>
          <a:prstGeom prst="rect">
            <a:avLst/>
          </a:prstGeom>
        </p:spPr>
        <p:txBody>
          <a:bodyPr wrap="none" lIns="108000" tIns="72000" anchor="t" anchorCtr="0">
            <a:noAutofit/>
          </a:bodyPr>
          <a:lstStyle>
            <a:lvl1pPr marL="0" indent="0" algn="l">
              <a:buNone/>
              <a:defRPr sz="1100" b="0" cap="all" spc="150" baseline="0">
                <a:solidFill>
                  <a:schemeClr val="bg1"/>
                </a:solidFill>
              </a:defRPr>
            </a:lvl1pPr>
            <a:lvl2pPr marL="0" indent="0" algn="l">
              <a:lnSpc>
                <a:spcPct val="100000"/>
              </a:lnSpc>
              <a:spcBef>
                <a:spcPts val="0"/>
              </a:spcBef>
              <a:buFontTx/>
              <a:buNone/>
              <a:tabLst/>
              <a:defRPr sz="750" baseline="0">
                <a:solidFill>
                  <a:schemeClr val="bg1"/>
                </a:solidFill>
              </a:defRPr>
            </a:lvl2pPr>
            <a:lvl3pPr marL="2381" indent="0" algn="ctr">
              <a:buFontTx/>
              <a:buNone/>
              <a:tabLst/>
              <a:defRPr sz="900">
                <a:solidFill>
                  <a:schemeClr val="bg1"/>
                </a:solidFill>
              </a:defRPr>
            </a:lvl3pPr>
            <a:lvl4pPr marL="2381" indent="0" algn="ctr">
              <a:buFontTx/>
              <a:buNone/>
              <a:tabLst/>
              <a:defRPr sz="900">
                <a:solidFill>
                  <a:schemeClr val="bg1"/>
                </a:solidFill>
              </a:defRPr>
            </a:lvl4pPr>
            <a:lvl5pPr marL="2381" indent="0" algn="ctr">
              <a:buFontTx/>
              <a:buNone/>
              <a:tabLst/>
              <a:defRPr sz="900">
                <a:solidFill>
                  <a:schemeClr val="bg1"/>
                </a:solidFill>
              </a:defRPr>
            </a:lvl5pPr>
          </a:lstStyle>
          <a:p>
            <a:pPr lvl="0"/>
            <a:r>
              <a:rPr lang="nb-NO"/>
              <a:t>Sett inn tittel</a:t>
            </a:r>
          </a:p>
          <a:p>
            <a:pPr lvl="1"/>
            <a:r>
              <a:rPr lang="nb-NO"/>
              <a:t>Sett inn navn, dato etc.</a:t>
            </a:r>
          </a:p>
        </p:txBody>
      </p:sp>
      <p:pic>
        <p:nvPicPr>
          <p:cNvPr id="13" name="Bilde 12"/>
          <p:cNvPicPr>
            <a:picLocks noChangeAspect="1"/>
          </p:cNvPicPr>
          <p:nvPr userDrawn="1"/>
        </p:nvPicPr>
        <p:blipFill rotWithShape="1">
          <a:blip r:embed="rId3" cstate="print">
            <a:extLst>
              <a:ext uri="{28A0092B-C50C-407E-A947-70E740481C1C}">
                <a14:useLocalDpi xmlns:a14="http://schemas.microsoft.com/office/drawing/2010/main" val="0"/>
              </a:ext>
            </a:extLst>
          </a:blip>
          <a:srcRect b="80726"/>
          <a:stretch/>
        </p:blipFill>
        <p:spPr>
          <a:xfrm>
            <a:off x="125999" y="247275"/>
            <a:ext cx="8914814" cy="924113"/>
          </a:xfrm>
          <a:prstGeom prst="rect">
            <a:avLst/>
          </a:prstGeom>
        </p:spPr>
      </p:pic>
      <p:sp>
        <p:nvSpPr>
          <p:cNvPr id="6" name="Plassholder for bilde 18"/>
          <p:cNvSpPr>
            <a:spLocks noGrp="1"/>
          </p:cNvSpPr>
          <p:nvPr>
            <p:ph type="pic" sz="quarter" idx="15" hasCustomPrompt="1"/>
          </p:nvPr>
        </p:nvSpPr>
        <p:spPr>
          <a:xfrm>
            <a:off x="126000" y="1455739"/>
            <a:ext cx="8914814" cy="3145600"/>
          </a:xfrm>
          <a:prstGeom prst="rect">
            <a:avLst/>
          </a:prstGeom>
        </p:spPr>
        <p:txBody>
          <a:bodyPr/>
          <a:lstStyle>
            <a:lvl1pPr marL="0" indent="0">
              <a:buNone/>
              <a:defRPr/>
            </a:lvl1pPr>
          </a:lstStyle>
          <a:p>
            <a:r>
              <a:rPr lang="nb-NO"/>
              <a:t> </a:t>
            </a:r>
          </a:p>
        </p:txBody>
      </p:sp>
    </p:spTree>
    <p:extLst>
      <p:ext uri="{BB962C8B-B14F-4D97-AF65-F5344CB8AC3E}">
        <p14:creationId xmlns:p14="http://schemas.microsoft.com/office/powerpoint/2010/main" val="1708253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ma 1">
    <p:spTree>
      <p:nvGrpSpPr>
        <p:cNvPr id="1" name=""/>
        <p:cNvGrpSpPr/>
        <p:nvPr/>
      </p:nvGrpSpPr>
      <p:grpSpPr>
        <a:xfrm>
          <a:off x="0" y="0"/>
          <a:ext cx="0" cy="0"/>
          <a:chOff x="0" y="0"/>
          <a:chExt cx="0" cy="0"/>
        </a:xfrm>
      </p:grpSpPr>
      <p:cxnSp>
        <p:nvCxnSpPr>
          <p:cNvPr id="10" name="Rett linje 9"/>
          <p:cNvCxnSpPr/>
          <p:nvPr/>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7" name="Plassholder for tekst 6"/>
          <p:cNvSpPr>
            <a:spLocks noGrp="1"/>
          </p:cNvSpPr>
          <p:nvPr>
            <p:ph type="body" sz="quarter" idx="16" hasCustomPrompt="1"/>
          </p:nvPr>
        </p:nvSpPr>
        <p:spPr>
          <a:xfrm>
            <a:off x="963266" y="735014"/>
            <a:ext cx="7217467" cy="3997324"/>
          </a:xfrm>
          <a:prstGeom prst="rect">
            <a:avLst/>
          </a:prstGeom>
        </p:spPr>
        <p:txBody>
          <a:bodyPr anchor="ctr" anchorCtr="0">
            <a:normAutofit/>
          </a:bodyPr>
          <a:lstStyle>
            <a:lvl1pPr marL="0" indent="0" algn="ctr">
              <a:buFontTx/>
              <a:buNone/>
              <a:tabLst/>
              <a:defRPr sz="3600" b="1" baseline="0">
                <a:solidFill>
                  <a:schemeClr val="accent1"/>
                </a:solidFill>
              </a:defRPr>
            </a:lvl1pPr>
            <a:lvl2pPr marL="0" indent="0" algn="ctr">
              <a:buFontTx/>
              <a:buNone/>
              <a:tabLst/>
              <a:defRPr sz="1350" b="0">
                <a:solidFill>
                  <a:schemeClr val="accent1"/>
                </a:solidFill>
              </a:defRPr>
            </a:lvl2pPr>
            <a:lvl3pPr marL="0" indent="0" algn="ctr">
              <a:buFontTx/>
              <a:buNone/>
              <a:tabLst/>
              <a:defRPr sz="1350" b="0">
                <a:solidFill>
                  <a:schemeClr val="accent1"/>
                </a:solidFill>
              </a:defRPr>
            </a:lvl3pPr>
            <a:lvl4pPr marL="0" indent="0" algn="ctr">
              <a:buFontTx/>
              <a:buNone/>
              <a:tabLst/>
              <a:defRPr sz="1350" b="0">
                <a:solidFill>
                  <a:schemeClr val="accent1"/>
                </a:solidFill>
              </a:defRPr>
            </a:lvl4pPr>
            <a:lvl5pPr marL="0" indent="0" algn="ctr">
              <a:buFontTx/>
              <a:buNone/>
              <a:tabLst/>
              <a:defRPr sz="1350" b="0">
                <a:solidFill>
                  <a:schemeClr val="accent1"/>
                </a:solidFill>
              </a:defRPr>
            </a:lvl5pPr>
          </a:lstStyle>
          <a:p>
            <a:pPr lvl="0"/>
            <a:r>
              <a:rPr lang="nb-NO"/>
              <a:t>Skriv inn tema/kapittel</a:t>
            </a:r>
          </a:p>
        </p:txBody>
      </p:sp>
      <p:pic>
        <p:nvPicPr>
          <p:cNvPr id="12" name="Bilde 11"/>
          <p:cNvPicPr>
            <a:picLocks noChangeAspect="1"/>
          </p:cNvPicPr>
          <p:nvPr userDrawn="1"/>
        </p:nvPicPr>
        <p:blipFill rotWithShape="1">
          <a:blip r:embed="rId2" cstate="print">
            <a:extLst>
              <a:ext uri="{28A0092B-C50C-407E-A947-70E740481C1C}">
                <a14:useLocalDpi xmlns:a14="http://schemas.microsoft.com/office/drawing/2010/main" val="0"/>
              </a:ext>
            </a:extLst>
          </a:blip>
          <a:srcRect r="2819" b="39729"/>
          <a:stretch/>
        </p:blipFill>
        <p:spPr>
          <a:xfrm>
            <a:off x="-12274" y="-12276"/>
            <a:ext cx="9182548" cy="573733"/>
          </a:xfrm>
          <a:prstGeom prst="rect">
            <a:avLst/>
          </a:prstGeom>
        </p:spPr>
      </p:pic>
    </p:spTree>
    <p:extLst>
      <p:ext uri="{BB962C8B-B14F-4D97-AF65-F5344CB8AC3E}">
        <p14:creationId xmlns:p14="http://schemas.microsoft.com/office/powerpoint/2010/main" val="995226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ma 2">
    <p:spTree>
      <p:nvGrpSpPr>
        <p:cNvPr id="1" name=""/>
        <p:cNvGrpSpPr/>
        <p:nvPr/>
      </p:nvGrpSpPr>
      <p:grpSpPr>
        <a:xfrm>
          <a:off x="0" y="0"/>
          <a:ext cx="0" cy="0"/>
          <a:chOff x="0" y="0"/>
          <a:chExt cx="0" cy="0"/>
        </a:xfrm>
      </p:grpSpPr>
      <p:sp>
        <p:nvSpPr>
          <p:cNvPr id="9" name="Plassholder for bilde 18"/>
          <p:cNvSpPr>
            <a:spLocks noGrp="1"/>
          </p:cNvSpPr>
          <p:nvPr>
            <p:ph type="pic" sz="quarter" idx="15" hasCustomPrompt="1"/>
          </p:nvPr>
        </p:nvSpPr>
        <p:spPr>
          <a:xfrm>
            <a:off x="-28575" y="610002"/>
            <a:ext cx="9186863" cy="4564671"/>
          </a:xfrm>
          <a:prstGeom prst="rect">
            <a:avLst/>
          </a:prstGeom>
        </p:spPr>
        <p:txBody>
          <a:bodyPr/>
          <a:lstStyle>
            <a:lvl1pPr marL="0" indent="0">
              <a:buNone/>
              <a:defRPr/>
            </a:lvl1pPr>
          </a:lstStyle>
          <a:p>
            <a:r>
              <a:rPr lang="nb-NO"/>
              <a:t> </a:t>
            </a:r>
          </a:p>
        </p:txBody>
      </p:sp>
      <p:pic>
        <p:nvPicPr>
          <p:cNvPr id="12" name="Bilde 11"/>
          <p:cNvPicPr>
            <a:picLocks noChangeAspect="1"/>
          </p:cNvPicPr>
          <p:nvPr userDrawn="1"/>
        </p:nvPicPr>
        <p:blipFill rotWithShape="1">
          <a:blip r:embed="rId2" cstate="print">
            <a:extLst>
              <a:ext uri="{28A0092B-C50C-407E-A947-70E740481C1C}">
                <a14:useLocalDpi xmlns:a14="http://schemas.microsoft.com/office/drawing/2010/main" val="0"/>
              </a:ext>
            </a:extLst>
          </a:blip>
          <a:srcRect r="2819" b="39729"/>
          <a:stretch/>
        </p:blipFill>
        <p:spPr>
          <a:xfrm>
            <a:off x="-12274" y="-12276"/>
            <a:ext cx="9182548" cy="573733"/>
          </a:xfrm>
          <a:prstGeom prst="rect">
            <a:avLst/>
          </a:prstGeom>
        </p:spPr>
      </p:pic>
      <p:sp>
        <p:nvSpPr>
          <p:cNvPr id="11" name="Plassholder for tekst 10"/>
          <p:cNvSpPr>
            <a:spLocks noGrp="1"/>
          </p:cNvSpPr>
          <p:nvPr>
            <p:ph type="body" sz="quarter" idx="14" hasCustomPrompt="1"/>
          </p:nvPr>
        </p:nvSpPr>
        <p:spPr>
          <a:xfrm>
            <a:off x="0" y="0"/>
            <a:ext cx="6992912" cy="561975"/>
          </a:xfrm>
          <a:prstGeom prst="rect">
            <a:avLst/>
          </a:prstGeom>
        </p:spPr>
        <p:txBody>
          <a:bodyPr lIns="288000" tIns="0" anchor="ctr" anchorCtr="0"/>
          <a:lstStyle>
            <a:lvl1pPr marL="0" indent="0">
              <a:buNone/>
              <a:defRPr sz="1500" b="0" cap="all" spc="75" baseline="0">
                <a:solidFill>
                  <a:schemeClr val="bg1"/>
                </a:solidFill>
              </a:defRPr>
            </a:lvl1pPr>
          </a:lstStyle>
          <a:p>
            <a:pPr lvl="0"/>
            <a:r>
              <a:rPr lang="nb-NO"/>
              <a:t>Skriv inn tema/kapittel</a:t>
            </a:r>
          </a:p>
        </p:txBody>
      </p:sp>
    </p:spTree>
    <p:extLst>
      <p:ext uri="{BB962C8B-B14F-4D97-AF65-F5344CB8AC3E}">
        <p14:creationId xmlns:p14="http://schemas.microsoft.com/office/powerpoint/2010/main" val="262959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are tittel">
    <p:spTree>
      <p:nvGrpSpPr>
        <p:cNvPr id="1" name=""/>
        <p:cNvGrpSpPr/>
        <p:nvPr/>
      </p:nvGrpSpPr>
      <p:grpSpPr>
        <a:xfrm>
          <a:off x="0" y="0"/>
          <a:ext cx="0" cy="0"/>
          <a:chOff x="0" y="0"/>
          <a:chExt cx="0" cy="0"/>
        </a:xfrm>
      </p:grpSpPr>
      <p:pic>
        <p:nvPicPr>
          <p:cNvPr id="6" name="Bilde 5"/>
          <p:cNvPicPr>
            <a:picLocks noChangeAspect="1"/>
          </p:cNvPicPr>
          <p:nvPr userDrawn="1"/>
        </p:nvPicPr>
        <p:blipFill rotWithShape="1">
          <a:blip r:embed="rId2" cstate="print">
            <a:extLst>
              <a:ext uri="{28A0092B-C50C-407E-A947-70E740481C1C}">
                <a14:useLocalDpi xmlns:a14="http://schemas.microsoft.com/office/drawing/2010/main" val="0"/>
              </a:ext>
            </a:extLst>
          </a:blip>
          <a:srcRect r="2819" b="39729"/>
          <a:stretch/>
        </p:blipFill>
        <p:spPr>
          <a:xfrm>
            <a:off x="-12274" y="-12276"/>
            <a:ext cx="9182548" cy="573733"/>
          </a:xfrm>
          <a:prstGeom prst="rect">
            <a:avLst/>
          </a:prstGeom>
        </p:spPr>
      </p:pic>
      <p:sp>
        <p:nvSpPr>
          <p:cNvPr id="3" name="Plassholder for dato 2"/>
          <p:cNvSpPr>
            <a:spLocks noGrp="1"/>
          </p:cNvSpPr>
          <p:nvPr>
            <p:ph type="dt" sz="half" idx="10"/>
          </p:nvPr>
        </p:nvSpPr>
        <p:spPr/>
        <p:txBody>
          <a:bodyPr/>
          <a:lstStyle/>
          <a:p>
            <a:fld id="{1AF5DF45-64A6-F04F-9F17-296EC321A6D3}" type="datetime1">
              <a:rPr lang="nb-NO" smtClean="0"/>
              <a:t>09.12.2024</a:t>
            </a:fld>
            <a:endParaRPr lang="nb-NO"/>
          </a:p>
        </p:txBody>
      </p:sp>
      <p:sp>
        <p:nvSpPr>
          <p:cNvPr id="4" name="Plassholder for bunntekst 3"/>
          <p:cNvSpPr>
            <a:spLocks noGrp="1"/>
          </p:cNvSpPr>
          <p:nvPr>
            <p:ph type="ftr" sz="quarter" idx="11"/>
          </p:nvPr>
        </p:nvSpPr>
        <p:spPr/>
        <p:txBody>
          <a:bodyPr/>
          <a:lstStyle/>
          <a:p>
            <a:r>
              <a:rPr lang="nb-NO"/>
              <a:t>Menon Economics</a:t>
            </a:r>
          </a:p>
        </p:txBody>
      </p:sp>
      <p:sp>
        <p:nvSpPr>
          <p:cNvPr id="5" name="Plassholder for lysbildenummer 4"/>
          <p:cNvSpPr>
            <a:spLocks noGrp="1"/>
          </p:cNvSpPr>
          <p:nvPr>
            <p:ph type="sldNum" sz="quarter" idx="12"/>
          </p:nvPr>
        </p:nvSpPr>
        <p:spPr/>
        <p:txBody>
          <a:bodyPr/>
          <a:lstStyle/>
          <a:p>
            <a:fld id="{4B4A0E1B-6928-413F-B10B-EA3BF5B40920}" type="slidenum">
              <a:rPr lang="nb-NO" smtClean="0"/>
              <a:pPr/>
              <a:t>‹#›</a:t>
            </a:fld>
            <a:endParaRPr lang="nb-NO"/>
          </a:p>
        </p:txBody>
      </p:sp>
      <p:cxnSp>
        <p:nvCxnSpPr>
          <p:cNvPr id="10" name="Rett linje 9"/>
          <p:cNvCxnSpPr/>
          <p:nvPr/>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Tittel 1"/>
          <p:cNvSpPr>
            <a:spLocks noGrp="1"/>
          </p:cNvSpPr>
          <p:nvPr>
            <p:ph type="title" hasCustomPrompt="1"/>
          </p:nvPr>
        </p:nvSpPr>
        <p:spPr>
          <a:xfrm>
            <a:off x="467917" y="735014"/>
            <a:ext cx="8218883" cy="612774"/>
          </a:xfrm>
          <a:prstGeom prst="rect">
            <a:avLst/>
          </a:prstGeom>
        </p:spPr>
        <p:txBody>
          <a:bodyPr/>
          <a:lstStyle/>
          <a:p>
            <a:r>
              <a:rPr lang="nb-NO" err="1"/>
              <a:t>Headline</a:t>
            </a:r>
            <a:endParaRPr lang="nb-NO"/>
          </a:p>
        </p:txBody>
      </p:sp>
      <p:sp>
        <p:nvSpPr>
          <p:cNvPr id="11" name="Plassholder for tekst 10"/>
          <p:cNvSpPr>
            <a:spLocks noGrp="1"/>
          </p:cNvSpPr>
          <p:nvPr>
            <p:ph type="body" sz="quarter" idx="14" hasCustomPrompt="1"/>
          </p:nvPr>
        </p:nvSpPr>
        <p:spPr>
          <a:xfrm>
            <a:off x="0" y="0"/>
            <a:ext cx="6992912" cy="561975"/>
          </a:xfrm>
          <a:prstGeom prst="rect">
            <a:avLst/>
          </a:prstGeom>
        </p:spPr>
        <p:txBody>
          <a:bodyPr lIns="288000" tIns="0" anchor="ctr" anchorCtr="0"/>
          <a:lstStyle>
            <a:lvl1pPr marL="0" indent="0">
              <a:buNone/>
              <a:defRPr sz="1500" b="0" cap="all" spc="75" baseline="0">
                <a:solidFill>
                  <a:schemeClr val="bg1"/>
                </a:solidFill>
              </a:defRPr>
            </a:lvl1pPr>
          </a:lstStyle>
          <a:p>
            <a:pPr lvl="0"/>
            <a:r>
              <a:rPr lang="nb-NO"/>
              <a:t>Skriv inn tema/kapittel</a:t>
            </a:r>
          </a:p>
        </p:txBody>
      </p:sp>
    </p:spTree>
    <p:extLst>
      <p:ext uri="{BB962C8B-B14F-4D97-AF65-F5344CB8AC3E}">
        <p14:creationId xmlns:p14="http://schemas.microsoft.com/office/powerpoint/2010/main" val="2012666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1">
    <p:spTree>
      <p:nvGrpSpPr>
        <p:cNvPr id="1" name=""/>
        <p:cNvGrpSpPr/>
        <p:nvPr/>
      </p:nvGrpSpPr>
      <p:grpSpPr>
        <a:xfrm>
          <a:off x="0" y="0"/>
          <a:ext cx="0" cy="0"/>
          <a:chOff x="0" y="0"/>
          <a:chExt cx="0" cy="0"/>
        </a:xfrm>
      </p:grpSpPr>
      <p:pic>
        <p:nvPicPr>
          <p:cNvPr id="6" name="Bilde 5"/>
          <p:cNvPicPr>
            <a:picLocks noChangeAspect="1"/>
          </p:cNvPicPr>
          <p:nvPr userDrawn="1"/>
        </p:nvPicPr>
        <p:blipFill rotWithShape="1">
          <a:blip r:embed="rId2" cstate="print">
            <a:extLst>
              <a:ext uri="{28A0092B-C50C-407E-A947-70E740481C1C}">
                <a14:useLocalDpi xmlns:a14="http://schemas.microsoft.com/office/drawing/2010/main" val="0"/>
              </a:ext>
            </a:extLst>
          </a:blip>
          <a:srcRect r="2819" b="39729"/>
          <a:stretch/>
        </p:blipFill>
        <p:spPr>
          <a:xfrm>
            <a:off x="-12274" y="-12276"/>
            <a:ext cx="9182548" cy="573733"/>
          </a:xfrm>
          <a:prstGeom prst="rect">
            <a:avLst/>
          </a:prstGeom>
        </p:spPr>
      </p:pic>
      <p:sp>
        <p:nvSpPr>
          <p:cNvPr id="2" name="Tittel 1"/>
          <p:cNvSpPr>
            <a:spLocks noGrp="1"/>
          </p:cNvSpPr>
          <p:nvPr>
            <p:ph type="title" hasCustomPrompt="1"/>
          </p:nvPr>
        </p:nvSpPr>
        <p:spPr>
          <a:xfrm>
            <a:off x="467917" y="735014"/>
            <a:ext cx="8218883" cy="612774"/>
          </a:xfrm>
          <a:prstGeom prst="rect">
            <a:avLst/>
          </a:prstGeom>
        </p:spPr>
        <p:txBody>
          <a:bodyPr/>
          <a:lstStyle/>
          <a:p>
            <a:r>
              <a:rPr lang="nb-NO" err="1"/>
              <a:t>Headline</a:t>
            </a:r>
            <a:endParaRPr lang="nb-NO"/>
          </a:p>
        </p:txBody>
      </p:sp>
      <p:cxnSp>
        <p:nvCxnSpPr>
          <p:cNvPr id="10" name="Rett linje 9"/>
          <p:cNvCxnSpPr/>
          <p:nvPr/>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Rett linje 11"/>
          <p:cNvCxnSpPr/>
          <p:nvPr userDrawn="1"/>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Plassholder for innhold 6"/>
          <p:cNvSpPr>
            <a:spLocks noGrp="1"/>
          </p:cNvSpPr>
          <p:nvPr>
            <p:ph sz="quarter" idx="18" hasCustomPrompt="1"/>
          </p:nvPr>
        </p:nvSpPr>
        <p:spPr>
          <a:xfrm>
            <a:off x="467695" y="1455738"/>
            <a:ext cx="8219104" cy="3275807"/>
          </a:xfrm>
          <a:prstGeom prst="rect">
            <a:avLst/>
          </a:prstGeom>
        </p:spPr>
        <p:txBody>
          <a:bodyPr/>
          <a:lstStyle>
            <a:lvl1pPr>
              <a:lnSpc>
                <a:spcPct val="100000"/>
              </a:lnSpc>
              <a:defRPr baseline="0"/>
            </a:lvl1pPr>
            <a:lvl2pPr>
              <a:lnSpc>
                <a:spcPct val="100000"/>
              </a:lnSpc>
              <a:defRPr/>
            </a:lvl2pPr>
            <a:lvl3pPr>
              <a:lnSpc>
                <a:spcPct val="100000"/>
              </a:lnSpc>
              <a:defRPr/>
            </a:lvl3pPr>
            <a:lvl4pPr>
              <a:lnSpc>
                <a:spcPct val="100000"/>
              </a:lnSpc>
              <a:defRPr/>
            </a:lvl4pPr>
            <a:lvl5pPr>
              <a:lnSpc>
                <a:spcPct val="100000"/>
              </a:lnSpc>
              <a:defRPr/>
            </a:lvl5p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sp>
        <p:nvSpPr>
          <p:cNvPr id="13" name="Plassholder for tekst 10"/>
          <p:cNvSpPr>
            <a:spLocks noGrp="1"/>
          </p:cNvSpPr>
          <p:nvPr>
            <p:ph type="body" sz="quarter" idx="14" hasCustomPrompt="1"/>
          </p:nvPr>
        </p:nvSpPr>
        <p:spPr>
          <a:xfrm>
            <a:off x="0" y="0"/>
            <a:ext cx="6992912" cy="561975"/>
          </a:xfrm>
          <a:prstGeom prst="rect">
            <a:avLst/>
          </a:prstGeom>
        </p:spPr>
        <p:txBody>
          <a:bodyPr lIns="288000" tIns="0" anchor="ctr" anchorCtr="0"/>
          <a:lstStyle>
            <a:lvl1pPr marL="0" indent="0">
              <a:buNone/>
              <a:defRPr sz="1500" b="0" cap="all" spc="75" baseline="0">
                <a:solidFill>
                  <a:schemeClr val="bg1"/>
                </a:solidFill>
              </a:defRPr>
            </a:lvl1pPr>
          </a:lstStyle>
          <a:p>
            <a:pPr lvl="0"/>
            <a:r>
              <a:rPr lang="nb-NO"/>
              <a:t>Skriv inn tema/kapittel</a:t>
            </a:r>
          </a:p>
        </p:txBody>
      </p:sp>
      <p:sp>
        <p:nvSpPr>
          <p:cNvPr id="7" name="Plassholder for dato 6"/>
          <p:cNvSpPr>
            <a:spLocks noGrp="1"/>
          </p:cNvSpPr>
          <p:nvPr>
            <p:ph type="dt" sz="half" idx="19"/>
          </p:nvPr>
        </p:nvSpPr>
        <p:spPr/>
        <p:txBody>
          <a:bodyPr/>
          <a:lstStyle/>
          <a:p>
            <a:fld id="{20E67170-BACA-0948-872C-023798A4F67F}" type="datetime1">
              <a:rPr lang="nb-NO" smtClean="0"/>
              <a:t>09.12.2024</a:t>
            </a:fld>
            <a:endParaRPr lang="nb-NO"/>
          </a:p>
        </p:txBody>
      </p:sp>
      <p:sp>
        <p:nvSpPr>
          <p:cNvPr id="8" name="Plassholder for bunntekst 7"/>
          <p:cNvSpPr>
            <a:spLocks noGrp="1"/>
          </p:cNvSpPr>
          <p:nvPr>
            <p:ph type="ftr" sz="quarter" idx="20"/>
          </p:nvPr>
        </p:nvSpPr>
        <p:spPr/>
        <p:txBody>
          <a:bodyPr/>
          <a:lstStyle/>
          <a:p>
            <a:r>
              <a:rPr lang="nb-NO"/>
              <a:t>Menon Economics</a:t>
            </a:r>
          </a:p>
        </p:txBody>
      </p:sp>
      <p:sp>
        <p:nvSpPr>
          <p:cNvPr id="9" name="Plassholder for lysbildenummer 8"/>
          <p:cNvSpPr>
            <a:spLocks noGrp="1"/>
          </p:cNvSpPr>
          <p:nvPr>
            <p:ph type="sldNum" sz="quarter" idx="21"/>
          </p:nvPr>
        </p:nvSpPr>
        <p:spPr/>
        <p:txBody>
          <a:bodyPr/>
          <a:lstStyle/>
          <a:p>
            <a:r>
              <a:rPr lang="nb-NO"/>
              <a:t> </a:t>
            </a:r>
            <a:fld id="{4B4A0E1B-6928-413F-B10B-EA3BF5B40920}" type="slidenum">
              <a:rPr lang="nb-NO" smtClean="0"/>
              <a:pPr/>
              <a:t>‹#›</a:t>
            </a:fld>
            <a:endParaRPr lang="nb-NO"/>
          </a:p>
        </p:txBody>
      </p:sp>
    </p:spTree>
    <p:extLst>
      <p:ext uri="{BB962C8B-B14F-4D97-AF65-F5344CB8AC3E}">
        <p14:creationId xmlns:p14="http://schemas.microsoft.com/office/powerpoint/2010/main" val="90509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1-1">
    <p:spTree>
      <p:nvGrpSpPr>
        <p:cNvPr id="1" name=""/>
        <p:cNvGrpSpPr/>
        <p:nvPr/>
      </p:nvGrpSpPr>
      <p:grpSpPr>
        <a:xfrm>
          <a:off x="0" y="0"/>
          <a:ext cx="0" cy="0"/>
          <a:chOff x="0" y="0"/>
          <a:chExt cx="0" cy="0"/>
        </a:xfrm>
      </p:grpSpPr>
      <p:pic>
        <p:nvPicPr>
          <p:cNvPr id="6" name="Bilde 5"/>
          <p:cNvPicPr>
            <a:picLocks noChangeAspect="1"/>
          </p:cNvPicPr>
          <p:nvPr userDrawn="1"/>
        </p:nvPicPr>
        <p:blipFill rotWithShape="1">
          <a:blip r:embed="rId2" cstate="print">
            <a:extLst>
              <a:ext uri="{28A0092B-C50C-407E-A947-70E740481C1C}">
                <a14:useLocalDpi xmlns:a14="http://schemas.microsoft.com/office/drawing/2010/main" val="0"/>
              </a:ext>
            </a:extLst>
          </a:blip>
          <a:srcRect r="2819" b="39729"/>
          <a:stretch/>
        </p:blipFill>
        <p:spPr>
          <a:xfrm>
            <a:off x="-12274" y="-12276"/>
            <a:ext cx="9182548" cy="573733"/>
          </a:xfrm>
          <a:prstGeom prst="rect">
            <a:avLst/>
          </a:prstGeom>
        </p:spPr>
      </p:pic>
      <p:cxnSp>
        <p:nvCxnSpPr>
          <p:cNvPr id="10" name="Rett linje 9"/>
          <p:cNvCxnSpPr/>
          <p:nvPr/>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Rett linje 11"/>
          <p:cNvCxnSpPr/>
          <p:nvPr userDrawn="1"/>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Plassholder for innhold 6"/>
          <p:cNvSpPr>
            <a:spLocks noGrp="1"/>
          </p:cNvSpPr>
          <p:nvPr>
            <p:ph sz="quarter" idx="18" hasCustomPrompt="1"/>
          </p:nvPr>
        </p:nvSpPr>
        <p:spPr>
          <a:xfrm>
            <a:off x="467695" y="735014"/>
            <a:ext cx="8219104" cy="3996532"/>
          </a:xfrm>
          <a:prstGeom prst="rect">
            <a:avLst/>
          </a:prstGeom>
        </p:spPr>
        <p:txBody>
          <a:bodyPr/>
          <a:lstStyle>
            <a:lvl1pPr>
              <a:lnSpc>
                <a:spcPct val="100000"/>
              </a:lnSpc>
              <a:defRPr baseline="0"/>
            </a:lvl1pPr>
            <a:lvl2pPr>
              <a:lnSpc>
                <a:spcPct val="100000"/>
              </a:lnSpc>
              <a:defRPr/>
            </a:lvl2pPr>
            <a:lvl3pPr>
              <a:lnSpc>
                <a:spcPct val="100000"/>
              </a:lnSpc>
              <a:defRPr/>
            </a:lvl3pPr>
            <a:lvl4pPr>
              <a:lnSpc>
                <a:spcPct val="100000"/>
              </a:lnSpc>
              <a:defRPr/>
            </a:lvl4pPr>
            <a:lvl5pPr>
              <a:lnSpc>
                <a:spcPct val="100000"/>
              </a:lnSpc>
              <a:defRPr/>
            </a:lvl5p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sp>
        <p:nvSpPr>
          <p:cNvPr id="13" name="Plassholder for tekst 10"/>
          <p:cNvSpPr>
            <a:spLocks noGrp="1"/>
          </p:cNvSpPr>
          <p:nvPr>
            <p:ph type="body" sz="quarter" idx="14" hasCustomPrompt="1"/>
          </p:nvPr>
        </p:nvSpPr>
        <p:spPr>
          <a:xfrm>
            <a:off x="0" y="0"/>
            <a:ext cx="6992912" cy="561975"/>
          </a:xfrm>
          <a:prstGeom prst="rect">
            <a:avLst/>
          </a:prstGeom>
        </p:spPr>
        <p:txBody>
          <a:bodyPr lIns="288000" tIns="0" anchor="ctr" anchorCtr="0"/>
          <a:lstStyle>
            <a:lvl1pPr marL="0" indent="0">
              <a:buNone/>
              <a:defRPr sz="1500" b="0" cap="all" spc="75" baseline="0">
                <a:solidFill>
                  <a:schemeClr val="bg1"/>
                </a:solidFill>
              </a:defRPr>
            </a:lvl1pPr>
          </a:lstStyle>
          <a:p>
            <a:pPr lvl="0"/>
            <a:r>
              <a:rPr lang="nb-NO"/>
              <a:t>Skriv inn tema/kapittel</a:t>
            </a:r>
          </a:p>
        </p:txBody>
      </p:sp>
      <p:sp>
        <p:nvSpPr>
          <p:cNvPr id="7" name="Plassholder for dato 6"/>
          <p:cNvSpPr>
            <a:spLocks noGrp="1"/>
          </p:cNvSpPr>
          <p:nvPr>
            <p:ph type="dt" sz="half" idx="19"/>
          </p:nvPr>
        </p:nvSpPr>
        <p:spPr/>
        <p:txBody>
          <a:bodyPr/>
          <a:lstStyle/>
          <a:p>
            <a:fld id="{20E67170-BACA-0948-872C-023798A4F67F}" type="datetime1">
              <a:rPr lang="nb-NO" smtClean="0"/>
              <a:t>09.12.2024</a:t>
            </a:fld>
            <a:endParaRPr lang="nb-NO"/>
          </a:p>
        </p:txBody>
      </p:sp>
      <p:sp>
        <p:nvSpPr>
          <p:cNvPr id="8" name="Plassholder for bunntekst 7"/>
          <p:cNvSpPr>
            <a:spLocks noGrp="1"/>
          </p:cNvSpPr>
          <p:nvPr>
            <p:ph type="ftr" sz="quarter" idx="20"/>
          </p:nvPr>
        </p:nvSpPr>
        <p:spPr/>
        <p:txBody>
          <a:bodyPr/>
          <a:lstStyle/>
          <a:p>
            <a:r>
              <a:rPr lang="nb-NO"/>
              <a:t>Menon Economics</a:t>
            </a:r>
          </a:p>
        </p:txBody>
      </p:sp>
      <p:sp>
        <p:nvSpPr>
          <p:cNvPr id="9" name="Plassholder for lysbildenummer 8"/>
          <p:cNvSpPr>
            <a:spLocks noGrp="1"/>
          </p:cNvSpPr>
          <p:nvPr>
            <p:ph type="sldNum" sz="quarter" idx="21"/>
          </p:nvPr>
        </p:nvSpPr>
        <p:spPr/>
        <p:txBody>
          <a:bodyPr/>
          <a:lstStyle/>
          <a:p>
            <a:r>
              <a:rPr lang="nb-NO"/>
              <a:t> </a:t>
            </a:r>
            <a:fld id="{4B4A0E1B-6928-413F-B10B-EA3BF5B40920}" type="slidenum">
              <a:rPr lang="nb-NO" smtClean="0"/>
              <a:pPr/>
              <a:t>‹#›</a:t>
            </a:fld>
            <a:endParaRPr lang="nb-NO"/>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pic>
        <p:nvPicPr>
          <p:cNvPr id="6" name="Bilde 5"/>
          <p:cNvPicPr>
            <a:picLocks noChangeAspect="1"/>
          </p:cNvPicPr>
          <p:nvPr userDrawn="1"/>
        </p:nvPicPr>
        <p:blipFill rotWithShape="1">
          <a:blip r:embed="rId2" cstate="print">
            <a:extLst>
              <a:ext uri="{28A0092B-C50C-407E-A947-70E740481C1C}">
                <a14:useLocalDpi xmlns:a14="http://schemas.microsoft.com/office/drawing/2010/main" val="0"/>
              </a:ext>
            </a:extLst>
          </a:blip>
          <a:srcRect r="2819" b="39729"/>
          <a:stretch/>
        </p:blipFill>
        <p:spPr>
          <a:xfrm>
            <a:off x="-12274" y="-12276"/>
            <a:ext cx="9182548" cy="573733"/>
          </a:xfrm>
          <a:prstGeom prst="rect">
            <a:avLst/>
          </a:prstGeom>
        </p:spPr>
      </p:pic>
      <p:cxnSp>
        <p:nvCxnSpPr>
          <p:cNvPr id="10" name="Rett linje 9"/>
          <p:cNvCxnSpPr/>
          <p:nvPr/>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Plassholder for tekst 15"/>
          <p:cNvSpPr>
            <a:spLocks noGrp="1"/>
          </p:cNvSpPr>
          <p:nvPr>
            <p:ph type="body" sz="quarter" idx="17" hasCustomPrompt="1"/>
          </p:nvPr>
        </p:nvSpPr>
        <p:spPr>
          <a:xfrm>
            <a:off x="7048500" y="1455739"/>
            <a:ext cx="1636713" cy="3275806"/>
          </a:xfrm>
          <a:prstGeom prst="rect">
            <a:avLst/>
          </a:prstGeom>
        </p:spPr>
        <p:txBody>
          <a:bodyPr lIns="0" tIns="0" rIns="0" bIns="0">
            <a:noAutofit/>
          </a:bodyPr>
          <a:lstStyle>
            <a:lvl1pPr marL="0" indent="0">
              <a:lnSpc>
                <a:spcPct val="100000"/>
              </a:lnSpc>
              <a:spcBef>
                <a:spcPts val="0"/>
              </a:spcBef>
              <a:buFontTx/>
              <a:buNone/>
              <a:tabLst/>
              <a:defRPr sz="900" b="1">
                <a:solidFill>
                  <a:schemeClr val="accent1"/>
                </a:solidFill>
              </a:defRPr>
            </a:lvl1pPr>
            <a:lvl2pPr marL="0" indent="0">
              <a:lnSpc>
                <a:spcPts val="1200"/>
              </a:lnSpc>
              <a:spcBef>
                <a:spcPts val="0"/>
              </a:spcBef>
              <a:buFontTx/>
              <a:buNone/>
              <a:tabLst/>
              <a:defRPr sz="1050" b="0">
                <a:solidFill>
                  <a:schemeClr val="tx1">
                    <a:lumMod val="65000"/>
                    <a:lumOff val="35000"/>
                  </a:schemeClr>
                </a:solidFill>
              </a:defRPr>
            </a:lvl2pPr>
            <a:lvl3pPr marL="4763" indent="0">
              <a:buFontTx/>
              <a:buNone/>
              <a:tabLst/>
              <a:defRPr sz="1200" b="0"/>
            </a:lvl3pPr>
            <a:lvl4pPr marL="4763" indent="0">
              <a:buFontTx/>
              <a:buNone/>
              <a:tabLst/>
              <a:defRPr sz="1200" b="0"/>
            </a:lvl4pPr>
            <a:lvl5pPr marL="4763" indent="0">
              <a:buFontTx/>
              <a:buNone/>
              <a:tabLst/>
              <a:defRPr sz="1200" b="0"/>
            </a:lvl5pPr>
          </a:lstStyle>
          <a:p>
            <a:pPr lvl="0"/>
            <a:r>
              <a:rPr lang="nb-NO"/>
              <a:t>Figurtekst</a:t>
            </a:r>
          </a:p>
        </p:txBody>
      </p:sp>
      <p:sp>
        <p:nvSpPr>
          <p:cNvPr id="16" name="Tittel 1"/>
          <p:cNvSpPr>
            <a:spLocks noGrp="1"/>
          </p:cNvSpPr>
          <p:nvPr>
            <p:ph type="title" hasCustomPrompt="1"/>
          </p:nvPr>
        </p:nvSpPr>
        <p:spPr>
          <a:xfrm>
            <a:off x="467917" y="735014"/>
            <a:ext cx="8218883" cy="612774"/>
          </a:xfrm>
          <a:prstGeom prst="rect">
            <a:avLst/>
          </a:prstGeom>
        </p:spPr>
        <p:txBody>
          <a:bodyPr/>
          <a:lstStyle/>
          <a:p>
            <a:r>
              <a:rPr lang="nb-NO" err="1"/>
              <a:t>Headline</a:t>
            </a:r>
            <a:endParaRPr lang="nb-NO"/>
          </a:p>
        </p:txBody>
      </p:sp>
      <p:sp>
        <p:nvSpPr>
          <p:cNvPr id="18" name="Plassholder for tekst 10"/>
          <p:cNvSpPr>
            <a:spLocks noGrp="1"/>
          </p:cNvSpPr>
          <p:nvPr>
            <p:ph type="body" sz="quarter" idx="14" hasCustomPrompt="1"/>
          </p:nvPr>
        </p:nvSpPr>
        <p:spPr>
          <a:xfrm>
            <a:off x="0" y="0"/>
            <a:ext cx="6992912" cy="561975"/>
          </a:xfrm>
          <a:prstGeom prst="rect">
            <a:avLst/>
          </a:prstGeom>
        </p:spPr>
        <p:txBody>
          <a:bodyPr lIns="288000" tIns="0" anchor="ctr" anchorCtr="0"/>
          <a:lstStyle>
            <a:lvl1pPr marL="0" indent="0">
              <a:buNone/>
              <a:defRPr sz="1500" b="0" cap="all" spc="75" baseline="0">
                <a:solidFill>
                  <a:schemeClr val="bg1"/>
                </a:solidFill>
              </a:defRPr>
            </a:lvl1pPr>
          </a:lstStyle>
          <a:p>
            <a:pPr lvl="0"/>
            <a:r>
              <a:rPr lang="nb-NO"/>
              <a:t>Skriv inn tema/kapittel</a:t>
            </a:r>
          </a:p>
        </p:txBody>
      </p:sp>
      <p:sp>
        <p:nvSpPr>
          <p:cNvPr id="13" name="Plassholder for innhold 6"/>
          <p:cNvSpPr>
            <a:spLocks noGrp="1"/>
          </p:cNvSpPr>
          <p:nvPr>
            <p:ph sz="quarter" idx="22" hasCustomPrompt="1"/>
          </p:nvPr>
        </p:nvSpPr>
        <p:spPr>
          <a:xfrm>
            <a:off x="467695" y="1455738"/>
            <a:ext cx="6394138" cy="3275807"/>
          </a:xfrm>
          <a:prstGeom prst="rect">
            <a:avLst/>
          </a:prstGeo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sp>
        <p:nvSpPr>
          <p:cNvPr id="2" name="Plassholder for dato 1"/>
          <p:cNvSpPr>
            <a:spLocks noGrp="1"/>
          </p:cNvSpPr>
          <p:nvPr>
            <p:ph type="dt" sz="half" idx="23"/>
          </p:nvPr>
        </p:nvSpPr>
        <p:spPr/>
        <p:txBody>
          <a:bodyPr/>
          <a:lstStyle/>
          <a:p>
            <a:fld id="{1251E318-318D-3D4A-A940-EAC0044E53F6}" type="datetime1">
              <a:rPr lang="nb-NO" smtClean="0"/>
              <a:t>09.12.2024</a:t>
            </a:fld>
            <a:endParaRPr lang="nb-NO"/>
          </a:p>
        </p:txBody>
      </p:sp>
      <p:sp>
        <p:nvSpPr>
          <p:cNvPr id="3" name="Plassholder for bunntekst 2"/>
          <p:cNvSpPr>
            <a:spLocks noGrp="1"/>
          </p:cNvSpPr>
          <p:nvPr>
            <p:ph type="ftr" sz="quarter" idx="24"/>
          </p:nvPr>
        </p:nvSpPr>
        <p:spPr/>
        <p:txBody>
          <a:bodyPr/>
          <a:lstStyle/>
          <a:p>
            <a:r>
              <a:rPr lang="nb-NO"/>
              <a:t>Menon Economics</a:t>
            </a:r>
          </a:p>
        </p:txBody>
      </p:sp>
      <p:sp>
        <p:nvSpPr>
          <p:cNvPr id="4" name="Plassholder for lysbildenummer 3"/>
          <p:cNvSpPr>
            <a:spLocks noGrp="1"/>
          </p:cNvSpPr>
          <p:nvPr>
            <p:ph type="sldNum" sz="quarter" idx="25"/>
          </p:nvPr>
        </p:nvSpPr>
        <p:spPr/>
        <p:txBody>
          <a:bodyPr/>
          <a:lstStyle/>
          <a:p>
            <a:r>
              <a:rPr lang="nb-NO"/>
              <a:t> </a:t>
            </a:r>
            <a:fld id="{4B4A0E1B-6928-413F-B10B-EA3BF5B40920}" type="slidenum">
              <a:rPr lang="nb-NO" smtClean="0"/>
              <a:pPr/>
              <a:t>‹#›</a:t>
            </a:fld>
            <a:endParaRPr lang="nb-NO"/>
          </a:p>
        </p:txBody>
      </p:sp>
    </p:spTree>
    <p:extLst>
      <p:ext uri="{BB962C8B-B14F-4D97-AF65-F5344CB8AC3E}">
        <p14:creationId xmlns:p14="http://schemas.microsoft.com/office/powerpoint/2010/main" val="2144523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3">
    <p:spTree>
      <p:nvGrpSpPr>
        <p:cNvPr id="1" name=""/>
        <p:cNvGrpSpPr/>
        <p:nvPr/>
      </p:nvGrpSpPr>
      <p:grpSpPr>
        <a:xfrm>
          <a:off x="0" y="0"/>
          <a:ext cx="0" cy="0"/>
          <a:chOff x="0" y="0"/>
          <a:chExt cx="0" cy="0"/>
        </a:xfrm>
      </p:grpSpPr>
      <p:cxnSp>
        <p:nvCxnSpPr>
          <p:cNvPr id="10" name="Rett linje 9"/>
          <p:cNvCxnSpPr/>
          <p:nvPr userDrawn="1"/>
        </p:nvCxnSpPr>
        <p:spPr>
          <a:xfrm>
            <a:off x="0" y="4860331"/>
            <a:ext cx="9144000" cy="0"/>
          </a:xfrm>
          <a:prstGeom prst="line">
            <a:avLst/>
          </a:prstGeom>
          <a:ln w="95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Plassholder for innhold 6"/>
          <p:cNvSpPr>
            <a:spLocks noGrp="1"/>
          </p:cNvSpPr>
          <p:nvPr>
            <p:ph sz="quarter" idx="17" hasCustomPrompt="1"/>
          </p:nvPr>
        </p:nvSpPr>
        <p:spPr>
          <a:xfrm>
            <a:off x="467519" y="1455738"/>
            <a:ext cx="3969544" cy="3275807"/>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sp>
        <p:nvSpPr>
          <p:cNvPr id="14" name="Plassholder for innhold 6"/>
          <p:cNvSpPr>
            <a:spLocks noGrp="1"/>
          </p:cNvSpPr>
          <p:nvPr>
            <p:ph sz="quarter" idx="18" hasCustomPrompt="1"/>
          </p:nvPr>
        </p:nvSpPr>
        <p:spPr>
          <a:xfrm>
            <a:off x="4719479" y="1455738"/>
            <a:ext cx="3969544" cy="3275807"/>
          </a:xfrm>
          <a:prstGeom prst="rect">
            <a:avLst/>
          </a:prstGeom>
        </p:spPr>
        <p:txBody>
          <a:bodyPr/>
          <a:lstStyle/>
          <a:p>
            <a:pPr lvl="0"/>
            <a:r>
              <a:rPr lang="nb-NO"/>
              <a:t>Sett inn tekst/ bilde/ diagram/ tabell</a:t>
            </a:r>
          </a:p>
          <a:p>
            <a:pPr lvl="1"/>
            <a:r>
              <a:rPr lang="nb-NO"/>
              <a:t>Andre nivå</a:t>
            </a:r>
          </a:p>
          <a:p>
            <a:pPr lvl="2"/>
            <a:r>
              <a:rPr lang="nb-NO"/>
              <a:t>Tredje nivå</a:t>
            </a:r>
          </a:p>
          <a:p>
            <a:pPr lvl="3"/>
            <a:r>
              <a:rPr lang="nb-NO"/>
              <a:t>Fjerde nivå</a:t>
            </a:r>
          </a:p>
          <a:p>
            <a:pPr lvl="4"/>
            <a:r>
              <a:rPr lang="nb-NO"/>
              <a:t>Femte nivå</a:t>
            </a:r>
          </a:p>
        </p:txBody>
      </p:sp>
      <p:pic>
        <p:nvPicPr>
          <p:cNvPr id="11" name="Bild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r="2819" b="39729"/>
          <a:stretch/>
        </p:blipFill>
        <p:spPr>
          <a:xfrm>
            <a:off x="-12274" y="-12276"/>
            <a:ext cx="9182548" cy="573733"/>
          </a:xfrm>
          <a:prstGeom prst="rect">
            <a:avLst/>
          </a:prstGeom>
        </p:spPr>
      </p:pic>
      <p:sp>
        <p:nvSpPr>
          <p:cNvPr id="15" name="Tittel 1"/>
          <p:cNvSpPr>
            <a:spLocks noGrp="1"/>
          </p:cNvSpPr>
          <p:nvPr>
            <p:ph type="title" hasCustomPrompt="1"/>
          </p:nvPr>
        </p:nvSpPr>
        <p:spPr>
          <a:xfrm>
            <a:off x="467917" y="735014"/>
            <a:ext cx="8218883" cy="612774"/>
          </a:xfrm>
          <a:prstGeom prst="rect">
            <a:avLst/>
          </a:prstGeom>
        </p:spPr>
        <p:txBody>
          <a:bodyPr/>
          <a:lstStyle/>
          <a:p>
            <a:r>
              <a:rPr lang="nb-NO" err="1"/>
              <a:t>Headline</a:t>
            </a:r>
            <a:endParaRPr lang="nb-NO"/>
          </a:p>
        </p:txBody>
      </p:sp>
      <p:sp>
        <p:nvSpPr>
          <p:cNvPr id="16" name="Plassholder for tekst 10"/>
          <p:cNvSpPr>
            <a:spLocks noGrp="1"/>
          </p:cNvSpPr>
          <p:nvPr>
            <p:ph type="body" sz="quarter" idx="14" hasCustomPrompt="1"/>
          </p:nvPr>
        </p:nvSpPr>
        <p:spPr>
          <a:xfrm>
            <a:off x="0" y="0"/>
            <a:ext cx="6992912" cy="561975"/>
          </a:xfrm>
          <a:prstGeom prst="rect">
            <a:avLst/>
          </a:prstGeom>
        </p:spPr>
        <p:txBody>
          <a:bodyPr lIns="288000" tIns="0" anchor="ctr" anchorCtr="0"/>
          <a:lstStyle>
            <a:lvl1pPr marL="0" indent="0">
              <a:buNone/>
              <a:defRPr sz="1500" b="0" cap="all" spc="75" baseline="0">
                <a:solidFill>
                  <a:schemeClr val="bg1"/>
                </a:solidFill>
              </a:defRPr>
            </a:lvl1pPr>
          </a:lstStyle>
          <a:p>
            <a:pPr lvl="0"/>
            <a:r>
              <a:rPr lang="nb-NO"/>
              <a:t>Skriv inn tema/kapittel</a:t>
            </a:r>
          </a:p>
        </p:txBody>
      </p:sp>
      <p:sp>
        <p:nvSpPr>
          <p:cNvPr id="2" name="Plassholder for dato 1"/>
          <p:cNvSpPr>
            <a:spLocks noGrp="1"/>
          </p:cNvSpPr>
          <p:nvPr>
            <p:ph type="dt" sz="half" idx="19"/>
          </p:nvPr>
        </p:nvSpPr>
        <p:spPr/>
        <p:txBody>
          <a:bodyPr/>
          <a:lstStyle/>
          <a:p>
            <a:fld id="{1251E318-318D-3D4A-A940-EAC0044E53F6}" type="datetime1">
              <a:rPr lang="nb-NO" smtClean="0"/>
              <a:t>09.12.2024</a:t>
            </a:fld>
            <a:endParaRPr lang="nb-NO"/>
          </a:p>
        </p:txBody>
      </p:sp>
      <p:sp>
        <p:nvSpPr>
          <p:cNvPr id="5" name="Plassholder for bunntekst 4"/>
          <p:cNvSpPr>
            <a:spLocks noGrp="1"/>
          </p:cNvSpPr>
          <p:nvPr>
            <p:ph type="ftr" sz="quarter" idx="20"/>
          </p:nvPr>
        </p:nvSpPr>
        <p:spPr/>
        <p:txBody>
          <a:bodyPr/>
          <a:lstStyle/>
          <a:p>
            <a:r>
              <a:rPr lang="nb-NO"/>
              <a:t>Menon Economics</a:t>
            </a:r>
          </a:p>
        </p:txBody>
      </p:sp>
      <p:sp>
        <p:nvSpPr>
          <p:cNvPr id="6" name="Plassholder for lysbildenummer 5"/>
          <p:cNvSpPr>
            <a:spLocks noGrp="1"/>
          </p:cNvSpPr>
          <p:nvPr>
            <p:ph type="sldNum" sz="quarter" idx="21"/>
          </p:nvPr>
        </p:nvSpPr>
        <p:spPr/>
        <p:txBody>
          <a:bodyPr/>
          <a:lstStyle/>
          <a:p>
            <a:r>
              <a:rPr lang="nb-NO"/>
              <a:t> </a:t>
            </a:r>
            <a:fld id="{4B4A0E1B-6928-413F-B10B-EA3BF5B40920}" type="slidenum">
              <a:rPr lang="nb-NO" smtClean="0"/>
              <a:pPr/>
              <a:t>‹#›</a:t>
            </a:fld>
            <a:endParaRPr lang="nb-NO"/>
          </a:p>
        </p:txBody>
      </p:sp>
    </p:spTree>
    <p:extLst>
      <p:ext uri="{BB962C8B-B14F-4D97-AF65-F5344CB8AC3E}">
        <p14:creationId xmlns:p14="http://schemas.microsoft.com/office/powerpoint/2010/main" val="1229330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1"/>
            </p:custDataLst>
            <p:extLst>
              <p:ext uri="{D42A27DB-BD31-4B8C-83A1-F6EECF244321}">
                <p14:modId xmlns:p14="http://schemas.microsoft.com/office/powerpoint/2010/main" val="696738089"/>
              </p:ext>
            </p:extLst>
          </p:nvPr>
        </p:nvGraphicFramePr>
        <p:xfrm>
          <a:off x="1192" y="1192"/>
          <a:ext cx="1190" cy="1190"/>
        </p:xfrm>
        <a:graphic>
          <a:graphicData uri="http://schemas.openxmlformats.org/presentationml/2006/ole">
            <mc:AlternateContent xmlns:mc="http://schemas.openxmlformats.org/markup-compatibility/2006">
              <mc:Choice xmlns:v="urn:schemas-microsoft-com:vml" Requires="v">
                <p:oleObj name="think-cell Slide" r:id="rId22" imgW="270" imgH="270" progId="TCLayout.ActiveDocument.1">
                  <p:embed/>
                </p:oleObj>
              </mc:Choice>
              <mc:Fallback>
                <p:oleObj name="think-cell Slide" r:id="rId22" imgW="270" imgH="270" progId="TCLayout.ActiveDocument.1">
                  <p:embed/>
                  <p:pic>
                    <p:nvPicPr>
                      <p:cNvPr id="7" name="Object 6" hidden="1"/>
                      <p:cNvPicPr/>
                      <p:nvPr/>
                    </p:nvPicPr>
                    <p:blipFill>
                      <a:blip r:embed="rId23"/>
                      <a:stretch>
                        <a:fillRect/>
                      </a:stretch>
                    </p:blipFill>
                    <p:spPr>
                      <a:xfrm>
                        <a:off x="1192" y="1192"/>
                        <a:ext cx="1190" cy="1190"/>
                      </a:xfrm>
                      <a:prstGeom prst="rect">
                        <a:avLst/>
                      </a:prstGeom>
                    </p:spPr>
                  </p:pic>
                </p:oleObj>
              </mc:Fallback>
            </mc:AlternateContent>
          </a:graphicData>
        </a:graphic>
      </p:graphicFrame>
      <p:sp>
        <p:nvSpPr>
          <p:cNvPr id="4" name="Date Placeholder 3"/>
          <p:cNvSpPr>
            <a:spLocks noGrp="1"/>
          </p:cNvSpPr>
          <p:nvPr>
            <p:ph type="dt" sz="half" idx="2"/>
          </p:nvPr>
        </p:nvSpPr>
        <p:spPr>
          <a:xfrm>
            <a:off x="4706541" y="4860331"/>
            <a:ext cx="2414818" cy="278407"/>
          </a:xfrm>
          <a:prstGeom prst="rect">
            <a:avLst/>
          </a:prstGeom>
        </p:spPr>
        <p:txBody>
          <a:bodyPr vert="horz" lIns="0" tIns="0" rIns="0" bIns="0" rtlCol="0" anchor="ctr" anchorCtr="0"/>
          <a:lstStyle>
            <a:lvl1pPr algn="l">
              <a:defRPr sz="750" cap="all" spc="225" baseline="0">
                <a:solidFill>
                  <a:schemeClr val="accent1"/>
                </a:solidFill>
              </a:defRPr>
            </a:lvl1pPr>
          </a:lstStyle>
          <a:p>
            <a:fld id="{1251E318-318D-3D4A-A940-EAC0044E53F6}" type="datetime1">
              <a:rPr lang="nb-NO" smtClean="0"/>
              <a:t>09.12.2024</a:t>
            </a:fld>
            <a:endParaRPr lang="nb-NO"/>
          </a:p>
        </p:txBody>
      </p:sp>
      <p:sp>
        <p:nvSpPr>
          <p:cNvPr id="5" name="Footer Placeholder 4"/>
          <p:cNvSpPr>
            <a:spLocks noGrp="1"/>
          </p:cNvSpPr>
          <p:nvPr>
            <p:ph type="ftr" sz="quarter" idx="3"/>
          </p:nvPr>
        </p:nvSpPr>
        <p:spPr>
          <a:xfrm>
            <a:off x="467695" y="4860331"/>
            <a:ext cx="3707754" cy="278407"/>
          </a:xfrm>
          <a:prstGeom prst="rect">
            <a:avLst/>
          </a:prstGeom>
        </p:spPr>
        <p:txBody>
          <a:bodyPr vert="horz" lIns="0" tIns="0" rIns="0" bIns="0" rtlCol="0" anchor="ctr" anchorCtr="0"/>
          <a:lstStyle>
            <a:lvl1pPr algn="l">
              <a:defRPr sz="750" cap="all" spc="150" baseline="0">
                <a:solidFill>
                  <a:schemeClr val="accent1"/>
                </a:solidFill>
              </a:defRPr>
            </a:lvl1pPr>
          </a:lstStyle>
          <a:p>
            <a:r>
              <a:rPr lang="nb-NO"/>
              <a:t>Menon Economics</a:t>
            </a:r>
          </a:p>
        </p:txBody>
      </p:sp>
      <p:sp>
        <p:nvSpPr>
          <p:cNvPr id="6" name="Slide Number Placeholder 5"/>
          <p:cNvSpPr>
            <a:spLocks noGrp="1"/>
          </p:cNvSpPr>
          <p:nvPr>
            <p:ph type="sldNum" sz="quarter" idx="4"/>
          </p:nvPr>
        </p:nvSpPr>
        <p:spPr>
          <a:xfrm>
            <a:off x="7828384" y="4860331"/>
            <a:ext cx="858416" cy="278407"/>
          </a:xfrm>
          <a:prstGeom prst="rect">
            <a:avLst/>
          </a:prstGeom>
        </p:spPr>
        <p:txBody>
          <a:bodyPr vert="horz" lIns="0" tIns="0" rIns="0" bIns="0" rtlCol="0" anchor="ctr" anchorCtr="0"/>
          <a:lstStyle>
            <a:lvl1pPr algn="r">
              <a:defRPr sz="750" spc="150" baseline="0">
                <a:solidFill>
                  <a:schemeClr val="accent1"/>
                </a:solidFill>
              </a:defRPr>
            </a:lvl1pPr>
          </a:lstStyle>
          <a:p>
            <a:r>
              <a:rPr lang="nb-NO"/>
              <a:t> </a:t>
            </a:r>
            <a:fld id="{4B4A0E1B-6928-413F-B10B-EA3BF5B40920}" type="slidenum">
              <a:rPr lang="nb-NO" smtClean="0"/>
              <a:pPr/>
              <a:t>‹#›</a:t>
            </a:fld>
            <a:endParaRPr lang="nb-NO"/>
          </a:p>
        </p:txBody>
      </p:sp>
    </p:spTree>
    <p:extLst>
      <p:ext uri="{BB962C8B-B14F-4D97-AF65-F5344CB8AC3E}">
        <p14:creationId xmlns:p14="http://schemas.microsoft.com/office/powerpoint/2010/main" val="2125698400"/>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13" r:id="rId3"/>
    <p:sldLayoutId id="2147483719" r:id="rId4"/>
    <p:sldLayoutId id="2147483729" r:id="rId5"/>
    <p:sldLayoutId id="2147483708" r:id="rId6"/>
    <p:sldLayoutId id="2147483735" r:id="rId7"/>
    <p:sldLayoutId id="2147483731" r:id="rId8"/>
    <p:sldLayoutId id="2147483689" r:id="rId9"/>
    <p:sldLayoutId id="2147483736" r:id="rId10"/>
    <p:sldLayoutId id="2147483732" r:id="rId11"/>
    <p:sldLayoutId id="2147483710" r:id="rId12"/>
    <p:sldLayoutId id="2147483734" r:id="rId13"/>
    <p:sldLayoutId id="2147483715" r:id="rId14"/>
    <p:sldLayoutId id="2147483711" r:id="rId15"/>
    <p:sldLayoutId id="2147483733" r:id="rId16"/>
    <p:sldLayoutId id="2147483712" r:id="rId17"/>
    <p:sldLayoutId id="2147483714" r:id="rId18"/>
    <p:sldLayoutId id="2147483717" r:id="rId1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685800" rtl="0" eaLnBrk="1" latinLnBrk="0" hangingPunct="1">
        <a:lnSpc>
          <a:spcPct val="100000"/>
        </a:lnSpc>
        <a:spcBef>
          <a:spcPct val="0"/>
        </a:spcBef>
        <a:buNone/>
        <a:defRPr sz="2200" b="1" i="0" kern="1200">
          <a:solidFill>
            <a:schemeClr val="accent1"/>
          </a:solidFill>
          <a:latin typeface="Calibri" charset="0"/>
          <a:ea typeface="Calibri" charset="0"/>
          <a:cs typeface="Calibri" charset="0"/>
        </a:defRPr>
      </a:lvl1pPr>
    </p:titleStyle>
    <p:bodyStyle>
      <a:lvl1pPr marL="180975" indent="-180975" algn="l" defTabSz="685800" rtl="0" eaLnBrk="1" latinLnBrk="0" hangingPunct="1">
        <a:lnSpc>
          <a:spcPct val="100000"/>
        </a:lnSpc>
        <a:spcBef>
          <a:spcPts val="500"/>
        </a:spcBef>
        <a:buClr>
          <a:schemeClr val="accent2"/>
        </a:buClr>
        <a:buFont typeface="Arial" charset="0"/>
        <a:buChar char="•"/>
        <a:tabLst/>
        <a:defRPr sz="1800" b="0" i="0" kern="1200">
          <a:solidFill>
            <a:schemeClr val="tx1">
              <a:lumMod val="65000"/>
              <a:lumOff val="35000"/>
            </a:schemeClr>
          </a:solidFill>
          <a:latin typeface="Calibri" charset="0"/>
          <a:ea typeface="Calibri" charset="0"/>
          <a:cs typeface="Calibri" charset="0"/>
        </a:defRPr>
      </a:lvl1pPr>
      <a:lvl2pPr marL="311150" indent="-130175" algn="l" defTabSz="685800" rtl="0" eaLnBrk="1" latinLnBrk="0" hangingPunct="1">
        <a:lnSpc>
          <a:spcPct val="100000"/>
        </a:lnSpc>
        <a:spcBef>
          <a:spcPts val="300"/>
        </a:spcBef>
        <a:buClrTx/>
        <a:buSzPct val="100000"/>
        <a:buFont typeface=".AppleSystemUIFont" charset="-120"/>
        <a:buChar char="‑"/>
        <a:tabLst/>
        <a:defRPr sz="1500" b="0" i="0" kern="1200">
          <a:solidFill>
            <a:schemeClr val="tx1">
              <a:lumMod val="65000"/>
              <a:lumOff val="35000"/>
            </a:schemeClr>
          </a:solidFill>
          <a:latin typeface="Calibri" charset="0"/>
          <a:ea typeface="Calibri" charset="0"/>
          <a:cs typeface="Calibri" charset="0"/>
        </a:defRPr>
      </a:lvl2pPr>
      <a:lvl3pPr marL="447675" indent="-136525" algn="l" defTabSz="685800" rtl="0" eaLnBrk="1" latinLnBrk="0" hangingPunct="1">
        <a:lnSpc>
          <a:spcPct val="100000"/>
        </a:lnSpc>
        <a:spcBef>
          <a:spcPts val="300"/>
        </a:spcBef>
        <a:buFont typeface=".AppleSystemUIFont" charset="-120"/>
        <a:buChar char="‑"/>
        <a:tabLst/>
        <a:defRPr sz="1300" b="0" i="1" kern="1200">
          <a:solidFill>
            <a:schemeClr val="tx1">
              <a:lumMod val="65000"/>
              <a:lumOff val="35000"/>
            </a:schemeClr>
          </a:solidFill>
          <a:latin typeface="Calibri" charset="0"/>
          <a:ea typeface="Calibri" charset="0"/>
          <a:cs typeface="Calibri" charset="0"/>
        </a:defRPr>
      </a:lvl3pPr>
      <a:lvl4pPr marL="577850" indent="-130175" algn="l" defTabSz="685800" rtl="0" eaLnBrk="1" latinLnBrk="0" hangingPunct="1">
        <a:lnSpc>
          <a:spcPct val="100000"/>
        </a:lnSpc>
        <a:spcBef>
          <a:spcPts val="300"/>
        </a:spcBef>
        <a:buFont typeface=".AppleSystemUIFont" charset="-120"/>
        <a:buChar char="‑"/>
        <a:tabLst/>
        <a:defRPr sz="1100" b="0" i="0" kern="1200">
          <a:solidFill>
            <a:schemeClr val="tx1">
              <a:lumMod val="65000"/>
              <a:lumOff val="35000"/>
            </a:schemeClr>
          </a:solidFill>
          <a:latin typeface="Calibri" charset="0"/>
          <a:ea typeface="Calibri" charset="0"/>
          <a:cs typeface="Calibri" charset="0"/>
        </a:defRPr>
      </a:lvl4pPr>
      <a:lvl5pPr marL="6350" indent="0" algn="l" defTabSz="685800" rtl="0" eaLnBrk="1" latinLnBrk="0" hangingPunct="1">
        <a:lnSpc>
          <a:spcPct val="100000"/>
        </a:lnSpc>
        <a:spcBef>
          <a:spcPts val="1000"/>
        </a:spcBef>
        <a:buFont typeface=".AppleSystemUIFont" charset="-120"/>
        <a:buNone/>
        <a:tabLst/>
        <a:defRPr sz="900" b="0" i="0" kern="1200">
          <a:solidFill>
            <a:schemeClr val="tx1">
              <a:lumMod val="65000"/>
              <a:lumOff val="35000"/>
            </a:schemeClr>
          </a:solidFill>
          <a:latin typeface="Calibri" charset="0"/>
          <a:ea typeface="Calibri" charset="0"/>
          <a:cs typeface="Calibri"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nb-NO"/>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9" orient="horz" pos="463" userDrawn="1">
          <p15:clr>
            <a:srgbClr val="F26B43"/>
          </p15:clr>
        </p15:guide>
        <p15:guide id="10" orient="horz" pos="849" userDrawn="1">
          <p15:clr>
            <a:srgbClr val="F26B43"/>
          </p15:clr>
        </p15:guide>
        <p15:guide id="11" orient="horz" pos="917" userDrawn="1">
          <p15:clr>
            <a:srgbClr val="F26B43"/>
          </p15:clr>
        </p15:guide>
        <p15:guide id="12" orient="horz" pos="2981" userDrawn="1">
          <p15:clr>
            <a:srgbClr val="F26B43"/>
          </p15:clr>
        </p15:guide>
        <p15:guide id="13" pos="295" userDrawn="1">
          <p15:clr>
            <a:srgbClr val="F26B43"/>
          </p15:clr>
        </p15:guide>
        <p15:guide id="14" pos="5471" userDrawn="1">
          <p15:clr>
            <a:srgbClr val="F26B43"/>
          </p15:clr>
        </p15:guide>
        <p15:guide id="15" pos="2795" userDrawn="1">
          <p15:clr>
            <a:srgbClr val="F26B43"/>
          </p15:clr>
        </p15:guide>
        <p15:guide id="16" pos="2970" userDrawn="1">
          <p15:clr>
            <a:srgbClr val="F26B43"/>
          </p15:clr>
        </p15:guide>
        <p15:guide id="17" pos="75" userDrawn="1">
          <p15:clr>
            <a:srgbClr val="F26B43"/>
          </p15:clr>
        </p15:guide>
        <p15:guide id="18" pos="5695" userDrawn="1">
          <p15:clr>
            <a:srgbClr val="F26B43"/>
          </p15:clr>
        </p15:guide>
        <p15:guide id="19" orient="horz" pos="317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49C170F7-7A34-F859-2CFE-39EBD5FC0CEE}"/>
              </a:ext>
            </a:extLst>
          </p:cNvPr>
          <p:cNvSpPr>
            <a:spLocks noGrp="1"/>
          </p:cNvSpPr>
          <p:nvPr>
            <p:ph sz="quarter" idx="19"/>
          </p:nvPr>
        </p:nvSpPr>
        <p:spPr>
          <a:xfrm>
            <a:off x="3585076" y="1178560"/>
            <a:ext cx="5100137" cy="3552985"/>
          </a:xfrm>
        </p:spPr>
        <p:txBody>
          <a:bodyPr lIns="91440" tIns="45720" rIns="0" bIns="45720">
            <a:normAutofit lnSpcReduction="10000"/>
          </a:bodyPr>
          <a:lstStyle/>
          <a:p>
            <a:pPr marL="0" indent="0">
              <a:lnSpc>
                <a:spcPct val="90000"/>
              </a:lnSpc>
              <a:buNone/>
            </a:pPr>
            <a:r>
              <a:rPr lang="nb-NO" sz="1000" dirty="0"/>
              <a:t>I figuren på siden viser vi eksport fordelt på petroleum og havvind.   Tallene for 2024 er prognose basert på SSBs statistikk for perioden januar til september, samt gjennomgang av kvartalsrapporter for de største leverandørene.</a:t>
            </a:r>
          </a:p>
          <a:p>
            <a:pPr marL="0" indent="0">
              <a:lnSpc>
                <a:spcPct val="90000"/>
              </a:lnSpc>
              <a:buNone/>
            </a:pPr>
            <a:r>
              <a:rPr lang="nb-NO" sz="1000" dirty="0"/>
              <a:t>Som det går frem av figuren, er det markant vekst i eksporten.  Fra 2022 til 2024 stiger eksporten med i overkant av 60 prosent.   Vi ser samtidig at både den petroleumsrelaterte eksporten og havvindeksporten vokser markant.  Mens den petroleumsrelaterte eksporten vokser med  50 posent, ser vi at havvindeksporten nær dobler seg fra 22 til 40 milliarder.  Basert på veksttrenden,  </a:t>
            </a:r>
            <a:r>
              <a:rPr lang="nb-NO" sz="1000" dirty="0" err="1"/>
              <a:t>vurderere</a:t>
            </a:r>
            <a:r>
              <a:rPr lang="nb-NO" sz="1000" dirty="0"/>
              <a:t> vi at vi heller under- enn overestimerer eksporten innen havvind, og at den overstige 40 milliarder med god margin. </a:t>
            </a:r>
          </a:p>
          <a:p>
            <a:pPr marL="0" indent="0">
              <a:lnSpc>
                <a:spcPct val="90000"/>
              </a:lnSpc>
              <a:buNone/>
            </a:pPr>
            <a:r>
              <a:rPr lang="nb-NO" sz="1000" dirty="0"/>
              <a:t>Den sterke veksten  i havvind kan i stor grad forklares med økt aktivitet blant norske rederier ved utbygging og drift av havvindinstallasjoner.    Videre er det en markant økning i eksporten fra både utstyrs- og tjenesteleverandører i maritim næring.   </a:t>
            </a:r>
          </a:p>
          <a:p>
            <a:pPr marL="0" indent="0">
              <a:lnSpc>
                <a:spcPct val="90000"/>
              </a:lnSpc>
              <a:buNone/>
            </a:pPr>
            <a:r>
              <a:rPr lang="nb-NO" sz="1000" dirty="0"/>
              <a:t>I vedlegg viser vi ordrelistene for norske verft frem til 2027.  Som det fremgår av vedlegget, vil om lag halvparten  skipene som bygges på verftene bygges for utenlandske redere.  Målt i volum og verdi er det nærmest utelukkende havvindfartøyer som bygges for utenlandske redere ved norske verft.   Økt bygging av havvindfartøyer på verftene vil bidra eksportinntekter innen havvind.  Samtidig vet vi at bygging av skip på norske verft bidrar til at disse ofte utstyres med utstyr fra norske utstyrsprodusenter, og at de mottar tjenester fra norske maritime tjenesteleverandører.   Vi ser derfor tegn til at den sterke veksten i havvindeksporten skal fortsette, men avta noe.   At norske redere har bestilt om lag 10 havvindfartøyer fra verft utenfor Norge indikerer videre  eksportinntekten fra rederiene vil øke markant fra 2025 og fremover.</a:t>
            </a:r>
          </a:p>
          <a:p>
            <a:pPr marL="0" indent="0">
              <a:lnSpc>
                <a:spcPct val="90000"/>
              </a:lnSpc>
              <a:buNone/>
            </a:pPr>
            <a:r>
              <a:rPr lang="nb-NO" sz="1000" dirty="0"/>
              <a:t>Innen petroleum venter vi også betydelig vekst, drevet av økte investeringer i </a:t>
            </a:r>
            <a:r>
              <a:rPr lang="nb-NO" sz="1000" dirty="0" err="1"/>
              <a:t>subsea</a:t>
            </a:r>
            <a:r>
              <a:rPr lang="nb-NO" sz="1000" dirty="0"/>
              <a:t> globalt.  Videre ser vi at norske leverandører tar en posisjon innen co2-reduksjon og mer klimavennlig produksjon.   </a:t>
            </a:r>
          </a:p>
        </p:txBody>
      </p:sp>
      <p:sp>
        <p:nvSpPr>
          <p:cNvPr id="12" name="Tittel 11">
            <a:extLst>
              <a:ext uri="{FF2B5EF4-FFF2-40B4-BE49-F238E27FC236}">
                <a16:creationId xmlns:a16="http://schemas.microsoft.com/office/drawing/2014/main" id="{ACD90CCB-169D-6110-4DEA-5DE5161CA647}"/>
              </a:ext>
            </a:extLst>
          </p:cNvPr>
          <p:cNvSpPr>
            <a:spLocks noGrp="1"/>
          </p:cNvSpPr>
          <p:nvPr>
            <p:ph type="title"/>
          </p:nvPr>
        </p:nvSpPr>
        <p:spPr>
          <a:xfrm>
            <a:off x="467917" y="735014"/>
            <a:ext cx="8218883" cy="612774"/>
          </a:xfrm>
        </p:spPr>
        <p:txBody>
          <a:bodyPr>
            <a:normAutofit/>
          </a:bodyPr>
          <a:lstStyle/>
          <a:p>
            <a:r>
              <a:rPr lang="nb-NO" dirty="0"/>
              <a:t>Markant økning i havvindeksporten. Petroleum holder stand </a:t>
            </a:r>
          </a:p>
        </p:txBody>
      </p:sp>
      <p:sp>
        <p:nvSpPr>
          <p:cNvPr id="17" name="Text Placeholder 4">
            <a:extLst>
              <a:ext uri="{FF2B5EF4-FFF2-40B4-BE49-F238E27FC236}">
                <a16:creationId xmlns:a16="http://schemas.microsoft.com/office/drawing/2014/main" id="{1AD30290-7359-4C54-BAD2-46252A568DA9}"/>
              </a:ext>
            </a:extLst>
          </p:cNvPr>
          <p:cNvSpPr>
            <a:spLocks noGrp="1"/>
          </p:cNvSpPr>
          <p:nvPr>
            <p:ph type="body" sz="quarter" idx="14"/>
          </p:nvPr>
        </p:nvSpPr>
        <p:spPr>
          <a:xfrm>
            <a:off x="0" y="0"/>
            <a:ext cx="6992912" cy="561975"/>
          </a:xfrm>
        </p:spPr>
        <p:txBody>
          <a:bodyPr/>
          <a:lstStyle/>
          <a:p>
            <a:endParaRPr lang="en-US" dirty="0"/>
          </a:p>
        </p:txBody>
      </p:sp>
      <p:sp>
        <p:nvSpPr>
          <p:cNvPr id="10" name="Plassholder for tekst 10">
            <a:extLst>
              <a:ext uri="{FF2B5EF4-FFF2-40B4-BE49-F238E27FC236}">
                <a16:creationId xmlns:a16="http://schemas.microsoft.com/office/drawing/2014/main" id="{1A191B52-18E8-C073-4E04-CE28E687D8D3}"/>
              </a:ext>
            </a:extLst>
          </p:cNvPr>
          <p:cNvSpPr txBox="1">
            <a:spLocks/>
          </p:cNvSpPr>
          <p:nvPr/>
        </p:nvSpPr>
        <p:spPr>
          <a:xfrm>
            <a:off x="798930" y="1368637"/>
            <a:ext cx="2302716" cy="432000"/>
          </a:xfrm>
          <a:prstGeom prst="rect">
            <a:avLst/>
          </a:prstGeom>
        </p:spPr>
        <p:txBody>
          <a:bodyPr vert="horz" lIns="0" tIns="0" rIns="0" bIns="0" rtlCol="0" anchor="b" anchorCtr="0">
            <a:normAutofit fontScale="92500" lnSpcReduction="10000"/>
          </a:bodyPr>
          <a:lstStyle>
            <a:defPPr>
              <a:defRPr lang="nb-NO"/>
            </a:defPPr>
            <a:lvl1pPr marL="0" algn="l" defTabSz="685800" rtl="0" eaLnBrk="1" latinLnBrk="0" hangingPunct="1">
              <a:defRPr sz="750" kern="1200" cap="all" spc="225" baseline="0">
                <a:solidFill>
                  <a:schemeClr val="accent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nSpc>
                <a:spcPct val="90000"/>
              </a:lnSpc>
              <a:spcAft>
                <a:spcPts val="600"/>
              </a:spcAft>
              <a:buClr>
                <a:schemeClr val="accent2"/>
              </a:buClr>
            </a:pPr>
            <a:r>
              <a:rPr lang="nb-NO" sz="800" b="1" i="0" kern="1200" dirty="0">
                <a:latin typeface="Calibri" charset="0"/>
                <a:ea typeface="Calibri" charset="0"/>
                <a:cs typeface="Calibri" charset="0"/>
              </a:rPr>
              <a:t>Figur 2:  Eksport fordelt på petroleum og fornybar energi i perioden 2022 til 2023 og prognose for 2024</a:t>
            </a:r>
            <a:endParaRPr lang="nb-NO" sz="800" b="1" i="0" kern="1200" dirty="0">
              <a:effectLst/>
              <a:latin typeface="Calibri" charset="0"/>
              <a:ea typeface="Calibri" charset="0"/>
              <a:cs typeface="Calibri" charset="0"/>
            </a:endParaRPr>
          </a:p>
          <a:p>
            <a:pPr>
              <a:lnSpc>
                <a:spcPct val="90000"/>
              </a:lnSpc>
              <a:spcAft>
                <a:spcPts val="600"/>
              </a:spcAft>
              <a:buClr>
                <a:schemeClr val="accent2"/>
              </a:buClr>
            </a:pPr>
            <a:endParaRPr lang="nb-NO" sz="800" b="1" i="0" kern="1200" dirty="0">
              <a:latin typeface="Calibri" charset="0"/>
              <a:ea typeface="Calibri" charset="0"/>
              <a:cs typeface="Calibri" charset="0"/>
            </a:endParaRPr>
          </a:p>
        </p:txBody>
      </p:sp>
      <p:sp>
        <p:nvSpPr>
          <p:cNvPr id="5" name="Plassholder for dato 4">
            <a:extLst>
              <a:ext uri="{FF2B5EF4-FFF2-40B4-BE49-F238E27FC236}">
                <a16:creationId xmlns:a16="http://schemas.microsoft.com/office/drawing/2014/main" id="{833589E8-7E98-4F09-E7FD-098AFB845717}"/>
              </a:ext>
            </a:extLst>
          </p:cNvPr>
          <p:cNvSpPr>
            <a:spLocks noGrp="1"/>
          </p:cNvSpPr>
          <p:nvPr>
            <p:ph type="dt" sz="half" idx="27"/>
          </p:nvPr>
        </p:nvSpPr>
        <p:spPr>
          <a:xfrm>
            <a:off x="4706541" y="4860331"/>
            <a:ext cx="2414818" cy="278407"/>
          </a:xfrm>
        </p:spPr>
        <p:txBody>
          <a:bodyPr vert="horz" lIns="0" tIns="0" rIns="0" bIns="0" rtlCol="0" anchor="ctr" anchorCtr="0">
            <a:normAutofit/>
          </a:bodyPr>
          <a:lstStyle/>
          <a:p>
            <a:pPr>
              <a:spcAft>
                <a:spcPts val="600"/>
              </a:spcAft>
            </a:pPr>
            <a:fld id="{20E67170-BACA-0948-872C-023798A4F67F}" type="datetime1">
              <a:rPr lang="nb-NO" smtClean="0"/>
              <a:pPr>
                <a:spcAft>
                  <a:spcPts val="600"/>
                </a:spcAft>
              </a:pPr>
              <a:t>09.12.2024</a:t>
            </a:fld>
            <a:endParaRPr lang="nb-NO"/>
          </a:p>
        </p:txBody>
      </p:sp>
      <p:sp>
        <p:nvSpPr>
          <p:cNvPr id="19" name="Footer Placeholder 7">
            <a:extLst>
              <a:ext uri="{FF2B5EF4-FFF2-40B4-BE49-F238E27FC236}">
                <a16:creationId xmlns:a16="http://schemas.microsoft.com/office/drawing/2014/main" id="{F903AF18-411A-B4A1-85D4-CFD695EF9948}"/>
              </a:ext>
            </a:extLst>
          </p:cNvPr>
          <p:cNvSpPr>
            <a:spLocks noGrp="1"/>
          </p:cNvSpPr>
          <p:nvPr>
            <p:ph type="ftr" sz="quarter" idx="28"/>
          </p:nvPr>
        </p:nvSpPr>
        <p:spPr>
          <a:xfrm>
            <a:off x="467695" y="4860331"/>
            <a:ext cx="3707754" cy="278407"/>
          </a:xfrm>
        </p:spPr>
        <p:txBody>
          <a:bodyPr/>
          <a:lstStyle/>
          <a:p>
            <a:pPr>
              <a:spcAft>
                <a:spcPts val="600"/>
              </a:spcAft>
            </a:pPr>
            <a:r>
              <a:rPr lang="nb-NO"/>
              <a:t>Menon Economics</a:t>
            </a:r>
          </a:p>
        </p:txBody>
      </p:sp>
      <p:sp>
        <p:nvSpPr>
          <p:cNvPr id="7" name="Plassholder for lysbildenummer 6">
            <a:extLst>
              <a:ext uri="{FF2B5EF4-FFF2-40B4-BE49-F238E27FC236}">
                <a16:creationId xmlns:a16="http://schemas.microsoft.com/office/drawing/2014/main" id="{D6DE332D-B62B-ED24-B6EB-D7C068957B35}"/>
              </a:ext>
            </a:extLst>
          </p:cNvPr>
          <p:cNvSpPr>
            <a:spLocks noGrp="1"/>
          </p:cNvSpPr>
          <p:nvPr>
            <p:ph type="sldNum" sz="quarter" idx="29"/>
          </p:nvPr>
        </p:nvSpPr>
        <p:spPr>
          <a:xfrm>
            <a:off x="7828384" y="4860331"/>
            <a:ext cx="858416" cy="278407"/>
          </a:xfrm>
        </p:spPr>
        <p:txBody>
          <a:bodyPr vert="horz" lIns="0" tIns="0" rIns="0" bIns="0" rtlCol="0" anchor="ctr" anchorCtr="0">
            <a:normAutofit/>
          </a:bodyPr>
          <a:lstStyle/>
          <a:p>
            <a:pPr>
              <a:spcAft>
                <a:spcPts val="600"/>
              </a:spcAft>
            </a:pPr>
            <a:r>
              <a:rPr lang="nb-NO"/>
              <a:t> </a:t>
            </a:r>
            <a:fld id="{4B4A0E1B-6928-413F-B10B-EA3BF5B40920}" type="slidenum">
              <a:rPr lang="nb-NO" smtClean="0"/>
              <a:pPr>
                <a:spcAft>
                  <a:spcPts val="600"/>
                </a:spcAft>
              </a:pPr>
              <a:t>1</a:t>
            </a:fld>
            <a:endParaRPr lang="nb-NO"/>
          </a:p>
        </p:txBody>
      </p:sp>
      <p:graphicFrame>
        <p:nvGraphicFramePr>
          <p:cNvPr id="2" name="Diagram 1">
            <a:extLst>
              <a:ext uri="{FF2B5EF4-FFF2-40B4-BE49-F238E27FC236}">
                <a16:creationId xmlns:a16="http://schemas.microsoft.com/office/drawing/2014/main" id="{0A5900AC-BD54-05AB-7890-3BC7AA304A6F}"/>
              </a:ext>
            </a:extLst>
          </p:cNvPr>
          <p:cNvGraphicFramePr>
            <a:graphicFrameLocks/>
          </p:cNvGraphicFramePr>
          <p:nvPr>
            <p:extLst>
              <p:ext uri="{D42A27DB-BD31-4B8C-83A1-F6EECF244321}">
                <p14:modId xmlns:p14="http://schemas.microsoft.com/office/powerpoint/2010/main" val="1414513918"/>
              </p:ext>
            </p:extLst>
          </p:nvPr>
        </p:nvGraphicFramePr>
        <p:xfrm>
          <a:off x="467696" y="1806854"/>
          <a:ext cx="3153328" cy="2924691"/>
        </p:xfrm>
        <a:graphic>
          <a:graphicData uri="http://schemas.openxmlformats.org/drawingml/2006/chart">
            <c:chart xmlns:c="http://schemas.openxmlformats.org/drawingml/2006/chart" xmlns:r="http://schemas.openxmlformats.org/officeDocument/2006/relationships" r:id="rId3"/>
          </a:graphicData>
        </a:graphic>
      </p:graphicFrame>
      <p:cxnSp>
        <p:nvCxnSpPr>
          <p:cNvPr id="13" name="Rett pilkobling 12">
            <a:extLst>
              <a:ext uri="{FF2B5EF4-FFF2-40B4-BE49-F238E27FC236}">
                <a16:creationId xmlns:a16="http://schemas.microsoft.com/office/drawing/2014/main" id="{B7F51402-3F0F-580B-D3A9-7BD4B82F29D3}"/>
              </a:ext>
            </a:extLst>
          </p:cNvPr>
          <p:cNvCxnSpPr/>
          <p:nvPr/>
        </p:nvCxnSpPr>
        <p:spPr>
          <a:xfrm flipV="1">
            <a:off x="1677725" y="2083242"/>
            <a:ext cx="397565" cy="5645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Rett pilkobling 13">
            <a:extLst>
              <a:ext uri="{FF2B5EF4-FFF2-40B4-BE49-F238E27FC236}">
                <a16:creationId xmlns:a16="http://schemas.microsoft.com/office/drawing/2014/main" id="{5EBEEA81-70B1-C86F-3ECB-5F5217B0975D}"/>
              </a:ext>
            </a:extLst>
          </p:cNvPr>
          <p:cNvCxnSpPr>
            <a:cxnSpLocks/>
          </p:cNvCxnSpPr>
          <p:nvPr/>
        </p:nvCxnSpPr>
        <p:spPr>
          <a:xfrm flipV="1">
            <a:off x="2558720" y="1864340"/>
            <a:ext cx="336879" cy="2189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2086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Plassholder for innhold 7">
            <a:extLst>
              <a:ext uri="{FF2B5EF4-FFF2-40B4-BE49-F238E27FC236}">
                <a16:creationId xmlns:a16="http://schemas.microsoft.com/office/drawing/2014/main" id="{5A697B29-5585-5771-E82D-0624D88E728E}"/>
              </a:ext>
            </a:extLst>
          </p:cNvPr>
          <p:cNvGraphicFramePr>
            <a:graphicFrameLocks noGrp="1"/>
          </p:cNvGraphicFramePr>
          <p:nvPr>
            <p:ph sz="quarter" idx="18"/>
          </p:nvPr>
        </p:nvGraphicFramePr>
        <p:xfrm>
          <a:off x="1527774" y="620722"/>
          <a:ext cx="6099565" cy="4111607"/>
        </p:xfrm>
        <a:graphic>
          <a:graphicData uri="http://schemas.openxmlformats.org/drawingml/2006/table">
            <a:tbl>
              <a:tblPr>
                <a:tableStyleId>{5C22544A-7EE6-4342-B048-85BDC9FD1C3A}</a:tableStyleId>
              </a:tblPr>
              <a:tblGrid>
                <a:gridCol w="1634997">
                  <a:extLst>
                    <a:ext uri="{9D8B030D-6E8A-4147-A177-3AD203B41FA5}">
                      <a16:colId xmlns:a16="http://schemas.microsoft.com/office/drawing/2014/main" val="2047512929"/>
                    </a:ext>
                  </a:extLst>
                </a:gridCol>
                <a:gridCol w="1393669">
                  <a:extLst>
                    <a:ext uri="{9D8B030D-6E8A-4147-A177-3AD203B41FA5}">
                      <a16:colId xmlns:a16="http://schemas.microsoft.com/office/drawing/2014/main" val="2839752070"/>
                    </a:ext>
                  </a:extLst>
                </a:gridCol>
                <a:gridCol w="241328">
                  <a:extLst>
                    <a:ext uri="{9D8B030D-6E8A-4147-A177-3AD203B41FA5}">
                      <a16:colId xmlns:a16="http://schemas.microsoft.com/office/drawing/2014/main" val="412781482"/>
                    </a:ext>
                  </a:extLst>
                </a:gridCol>
                <a:gridCol w="199096">
                  <a:extLst>
                    <a:ext uri="{9D8B030D-6E8A-4147-A177-3AD203B41FA5}">
                      <a16:colId xmlns:a16="http://schemas.microsoft.com/office/drawing/2014/main" val="1836381925"/>
                    </a:ext>
                  </a:extLst>
                </a:gridCol>
                <a:gridCol w="199096">
                  <a:extLst>
                    <a:ext uri="{9D8B030D-6E8A-4147-A177-3AD203B41FA5}">
                      <a16:colId xmlns:a16="http://schemas.microsoft.com/office/drawing/2014/main" val="2002148492"/>
                    </a:ext>
                  </a:extLst>
                </a:gridCol>
                <a:gridCol w="796382">
                  <a:extLst>
                    <a:ext uri="{9D8B030D-6E8A-4147-A177-3AD203B41FA5}">
                      <a16:colId xmlns:a16="http://schemas.microsoft.com/office/drawing/2014/main" val="3115018780"/>
                    </a:ext>
                  </a:extLst>
                </a:gridCol>
                <a:gridCol w="760183">
                  <a:extLst>
                    <a:ext uri="{9D8B030D-6E8A-4147-A177-3AD203B41FA5}">
                      <a16:colId xmlns:a16="http://schemas.microsoft.com/office/drawing/2014/main" val="2980026463"/>
                    </a:ext>
                  </a:extLst>
                </a:gridCol>
                <a:gridCol w="874814">
                  <a:extLst>
                    <a:ext uri="{9D8B030D-6E8A-4147-A177-3AD203B41FA5}">
                      <a16:colId xmlns:a16="http://schemas.microsoft.com/office/drawing/2014/main" val="1509708634"/>
                    </a:ext>
                  </a:extLst>
                </a:gridCol>
              </a:tblGrid>
              <a:tr h="87481">
                <a:tc>
                  <a:txBody>
                    <a:bodyPr/>
                    <a:lstStyle/>
                    <a:p>
                      <a:pPr algn="l" fontAlgn="b"/>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4119955464"/>
                  </a:ext>
                </a:extLst>
              </a:tr>
              <a:tr h="87481">
                <a:tc>
                  <a:txBody>
                    <a:bodyPr/>
                    <a:lstStyle/>
                    <a:p>
                      <a:pPr algn="l" fontAlgn="b"/>
                      <a:r>
                        <a:rPr lang="nb-NO" sz="500" u="none" strike="noStrike">
                          <a:effectLst/>
                        </a:rPr>
                        <a:t>Name</a:t>
                      </a:r>
                      <a:endParaRPr lang="nb-NO" sz="500" b="1"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Type</a:t>
                      </a:r>
                      <a:endParaRPr lang="nb-NO" sz="500" b="1"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GT</a:t>
                      </a:r>
                      <a:endParaRPr lang="nb-NO" sz="500" b="1"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Dwt</a:t>
                      </a:r>
                      <a:endParaRPr lang="nb-NO" sz="500" b="1"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Built</a:t>
                      </a:r>
                      <a:endParaRPr lang="nb-NO" sz="500" b="1"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Company</a:t>
                      </a:r>
                      <a:endParaRPr lang="nb-NO" sz="500" b="1"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Builder</a:t>
                      </a:r>
                      <a:endParaRPr lang="nb-NO" sz="500" b="1"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Company Country/Region</a:t>
                      </a:r>
                      <a:endParaRPr lang="nb-NO" sz="500" b="1"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3001957158"/>
                  </a:ext>
                </a:extLst>
              </a:tr>
              <a:tr h="87481">
                <a:tc>
                  <a:txBody>
                    <a:bodyPr/>
                    <a:lstStyle/>
                    <a:p>
                      <a:pPr algn="l" fontAlgn="b"/>
                      <a:r>
                        <a:rPr lang="nb-NO" sz="500" u="none" strike="noStrike">
                          <a:effectLst/>
                        </a:rPr>
                        <a:t>N/B Green Yard Kleven Ulsteinvik 404</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Accommodation Vessel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4 774</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2026</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OMV Petrom</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Green Yard Kleven</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Romania</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2466915281"/>
                  </a:ext>
                </a:extLst>
              </a:tr>
              <a:tr h="87481">
                <a:tc>
                  <a:txBody>
                    <a:bodyPr/>
                    <a:lstStyle/>
                    <a:p>
                      <a:pPr algn="l" fontAlgn="b"/>
                      <a:r>
                        <a:rPr lang="nn-NO" sz="500" u="none" strike="noStrike">
                          <a:effectLst/>
                        </a:rPr>
                        <a:t>N/B VARD Brattvaag Brattvag 980</a:t>
                      </a:r>
                      <a:endParaRPr lang="nn-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Cable Layer</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15 000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2026</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Toyo Construction Co</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VARD Brattvaag</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Japan</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4031786711"/>
                  </a:ext>
                </a:extLst>
              </a:tr>
              <a:tr h="87481">
                <a:tc>
                  <a:txBody>
                    <a:bodyPr/>
                    <a:lstStyle/>
                    <a:p>
                      <a:pPr algn="l" fontAlgn="b"/>
                      <a:r>
                        <a:rPr lang="nb-NO" sz="500" u="none" strike="noStrike">
                          <a:effectLst/>
                        </a:rPr>
                        <a:t>Nexans Electra</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Cable Layer</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25 000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2026</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Nexans</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Ulstein Ulsteinvik</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France</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2688712768"/>
                  </a:ext>
                </a:extLst>
              </a:tr>
              <a:tr h="87481">
                <a:tc>
                  <a:txBody>
                    <a:bodyPr/>
                    <a:lstStyle/>
                    <a:p>
                      <a:pPr algn="l" fontAlgn="b"/>
                      <a:r>
                        <a:rPr lang="nn-NO" sz="500" u="none" strike="noStrike">
                          <a:effectLst/>
                        </a:rPr>
                        <a:t>N/B VARD Brattvaag Brattvag 970</a:t>
                      </a:r>
                      <a:endParaRPr lang="nn-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Cable Layer</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30 000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2026</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Prysmian</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VARD Brattvaag</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Italy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2145749353"/>
                  </a:ext>
                </a:extLst>
              </a:tr>
              <a:tr h="87481">
                <a:tc>
                  <a:txBody>
                    <a:bodyPr/>
                    <a:lstStyle/>
                    <a:p>
                      <a:pPr algn="l" fontAlgn="b"/>
                      <a:r>
                        <a:rPr lang="nn-NO" sz="500" u="none" strike="noStrike">
                          <a:effectLst/>
                        </a:rPr>
                        <a:t>N/B VARD Brattvaag Brattvag 965</a:t>
                      </a:r>
                      <a:endParaRPr lang="nn-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Construction Service Operations Vsl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5 000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Edda Wind</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VARD Brattvaag</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2350118162"/>
                  </a:ext>
                </a:extLst>
              </a:tr>
              <a:tr h="87481">
                <a:tc>
                  <a:txBody>
                    <a:bodyPr/>
                    <a:lstStyle/>
                    <a:p>
                      <a:pPr algn="l" fontAlgn="b"/>
                      <a:r>
                        <a:rPr lang="nn-NO" sz="500" u="none" strike="noStrike">
                          <a:effectLst/>
                        </a:rPr>
                        <a:t>N/B VARD Brattvaag Brattvag 966</a:t>
                      </a:r>
                      <a:endParaRPr lang="nn-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Construction Service Operations Vsl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5 000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Edda Wind</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VARD Brattvaag</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3634664317"/>
                  </a:ext>
                </a:extLst>
              </a:tr>
              <a:tr h="87481">
                <a:tc>
                  <a:txBody>
                    <a:bodyPr/>
                    <a:lstStyle/>
                    <a:p>
                      <a:pPr algn="l" fontAlgn="b"/>
                      <a:r>
                        <a:rPr lang="nn-NO" sz="500" u="none" strike="noStrike">
                          <a:effectLst/>
                        </a:rPr>
                        <a:t>N/B Ulstein Ulsteinvik Ulsteinvik 320</a:t>
                      </a:r>
                      <a:endParaRPr lang="nn-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Construction Service Operations Vsl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6 928</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2 200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B. Schulte Offshore</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Ulstein Ulsteinvik</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Germany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3586657461"/>
                  </a:ext>
                </a:extLst>
              </a:tr>
              <a:tr h="87481">
                <a:tc>
                  <a:txBody>
                    <a:bodyPr/>
                    <a:lstStyle/>
                    <a:p>
                      <a:pPr algn="l" fontAlgn="b"/>
                      <a:r>
                        <a:rPr lang="nn-NO" sz="500" u="none" strike="noStrike">
                          <a:effectLst/>
                        </a:rPr>
                        <a:t>N/B Ulstein Ulsteinvik Ulsteinvik 321</a:t>
                      </a:r>
                      <a:endParaRPr lang="nn-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Construction Service Operations Vsl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6 928</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2 200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B. Schulte Offshore</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Ulstein Ulsteinvik</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Germany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1979517881"/>
                  </a:ext>
                </a:extLst>
              </a:tr>
              <a:tr h="87481">
                <a:tc>
                  <a:txBody>
                    <a:bodyPr/>
                    <a:lstStyle/>
                    <a:p>
                      <a:pPr algn="l" fontAlgn="b"/>
                      <a:r>
                        <a:rPr lang="nn-NO" sz="500" u="none" strike="noStrike">
                          <a:effectLst/>
                        </a:rPr>
                        <a:t>N/B Ulstein Ulsteinvik Ulsteinvik 322</a:t>
                      </a:r>
                      <a:endParaRPr lang="nn-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Construction Service Operations Vsl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6 000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2026</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J.P. Morgan Asset</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Ulstein Ulsteinvik</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United Kingdom</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514348060"/>
                  </a:ext>
                </a:extLst>
              </a:tr>
              <a:tr h="87481">
                <a:tc>
                  <a:txBody>
                    <a:bodyPr/>
                    <a:lstStyle/>
                    <a:p>
                      <a:pPr algn="l" fontAlgn="b"/>
                      <a:r>
                        <a:rPr lang="nn-NO" sz="500" u="none" strike="noStrike">
                          <a:effectLst/>
                        </a:rPr>
                        <a:t>N/B Ulstein Ulsteinvik Ulsteinvik 323</a:t>
                      </a:r>
                      <a:endParaRPr lang="nn-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Construction Service Operations Vsl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6 000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2026</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J.P. Morgan Asset</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Ulstein Ulsteinvik</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United Kingdom</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1769385014"/>
                  </a:ext>
                </a:extLst>
              </a:tr>
              <a:tr h="87481">
                <a:tc>
                  <a:txBody>
                    <a:bodyPr/>
                    <a:lstStyle/>
                    <a:p>
                      <a:pPr algn="l" fontAlgn="b"/>
                      <a:r>
                        <a:rPr lang="nb-NO" sz="500" u="none" strike="noStrike">
                          <a:effectLst/>
                        </a:rPr>
                        <a:t>Grampian Kestrel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Construction Service Operations Vsl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6 760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2 400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North Star Renewable</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VARD Brattvaag</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United Kingdom</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3317049473"/>
                  </a:ext>
                </a:extLst>
              </a:tr>
              <a:tr h="87481">
                <a:tc>
                  <a:txBody>
                    <a:bodyPr/>
                    <a:lstStyle/>
                    <a:p>
                      <a:pPr algn="l" fontAlgn="b"/>
                      <a:r>
                        <a:rPr lang="nn-NO" sz="500" u="none" strike="noStrike">
                          <a:effectLst/>
                        </a:rPr>
                        <a:t>N/B VARD Brattvaag Brattvag 976</a:t>
                      </a:r>
                      <a:endParaRPr lang="nn-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Construction Service Operations Vsl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6 760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2 400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North Star Renewable</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VARD Brattvaag</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United Kingdom</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1429966640"/>
                  </a:ext>
                </a:extLst>
              </a:tr>
              <a:tr h="87481">
                <a:tc>
                  <a:txBody>
                    <a:bodyPr/>
                    <a:lstStyle/>
                    <a:p>
                      <a:pPr algn="l" fontAlgn="b"/>
                      <a:r>
                        <a:rPr lang="nb-NO" sz="500" u="none" strike="noStrike">
                          <a:effectLst/>
                        </a:rPr>
                        <a:t>Norwind Helm</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Construction Service Operations Vsl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5 864</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2 000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2024</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Norwind Offshore</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VARD Brattvaag</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1414681438"/>
                  </a:ext>
                </a:extLst>
              </a:tr>
              <a:tr h="87481">
                <a:tc>
                  <a:txBody>
                    <a:bodyPr/>
                    <a:lstStyle/>
                    <a:p>
                      <a:pPr algn="l" fontAlgn="b"/>
                      <a:r>
                        <a:rPr lang="nn-NO" sz="500" u="none" strike="noStrike">
                          <a:effectLst/>
                        </a:rPr>
                        <a:t>N/B VARD Brattvaag Brattvag 982</a:t>
                      </a:r>
                      <a:endParaRPr lang="nn-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Construction Service Operations Vsl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5 864</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2 477</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2026</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Norwind Offshore</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VARD Brattvaag</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3549109561"/>
                  </a:ext>
                </a:extLst>
              </a:tr>
              <a:tr h="87481">
                <a:tc>
                  <a:txBody>
                    <a:bodyPr/>
                    <a:lstStyle/>
                    <a:p>
                      <a:pPr algn="l" fontAlgn="b"/>
                      <a:r>
                        <a:rPr lang="nb-NO" sz="500" u="none" strike="noStrike">
                          <a:effectLst/>
                        </a:rPr>
                        <a:t>Purus Chinook</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Construction Service Operations Vsl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5 864</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2 000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Purus Marine</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VARD Brattvaag</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United Kingdom</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818338353"/>
                  </a:ext>
                </a:extLst>
              </a:tr>
              <a:tr h="87481">
                <a:tc>
                  <a:txBody>
                    <a:bodyPr/>
                    <a:lstStyle/>
                    <a:p>
                      <a:pPr algn="l" fontAlgn="b"/>
                      <a:r>
                        <a:rPr lang="nb-NO" sz="500" u="none" strike="noStrike">
                          <a:effectLst/>
                        </a:rPr>
                        <a:t>Windward Athens</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Construction Service Operations Vsl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5 000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Windward Offshore</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VARD Brattvaag</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Germany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940357957"/>
                  </a:ext>
                </a:extLst>
              </a:tr>
              <a:tr h="87481">
                <a:tc>
                  <a:txBody>
                    <a:bodyPr/>
                    <a:lstStyle/>
                    <a:p>
                      <a:pPr algn="l" fontAlgn="b"/>
                      <a:r>
                        <a:rPr lang="nb-NO" sz="500" u="none" strike="noStrike">
                          <a:effectLst/>
                        </a:rPr>
                        <a:t>Windward Munich</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Construction Service Operations Vsl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5 000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2026</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Windward Offshore</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VARD Brattvaag</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Germany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1338581043"/>
                  </a:ext>
                </a:extLst>
              </a:tr>
              <a:tr h="87481">
                <a:tc>
                  <a:txBody>
                    <a:bodyPr/>
                    <a:lstStyle/>
                    <a:p>
                      <a:pPr algn="l" fontAlgn="b"/>
                      <a:r>
                        <a:rPr lang="nb-NO" sz="500" u="none" strike="noStrike">
                          <a:effectLst/>
                        </a:rPr>
                        <a:t>N/B Grovfjord Mekaniske 171</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Marine Research</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248</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Ocean Infinity</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Grovfjord Mekaniske</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United Kingdom</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499459094"/>
                  </a:ext>
                </a:extLst>
              </a:tr>
              <a:tr h="87481">
                <a:tc>
                  <a:txBody>
                    <a:bodyPr/>
                    <a:lstStyle/>
                    <a:p>
                      <a:pPr algn="l" fontAlgn="b"/>
                      <a:r>
                        <a:rPr lang="nb-NO" sz="500" u="none" strike="noStrike">
                          <a:effectLst/>
                        </a:rPr>
                        <a:t>N/B Grovfjord Mekaniske 172</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Marine Research</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248</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Ocean Infinity</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Grovfjord Mekaniske</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United Kingdom</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821724148"/>
                  </a:ext>
                </a:extLst>
              </a:tr>
              <a:tr h="87481">
                <a:tc>
                  <a:txBody>
                    <a:bodyPr/>
                    <a:lstStyle/>
                    <a:p>
                      <a:pPr algn="l" fontAlgn="b"/>
                      <a:r>
                        <a:rPr lang="nb-NO" sz="500" u="none" strike="noStrike">
                          <a:effectLst/>
                        </a:rPr>
                        <a:t>N/B Grovfjord Mekaniske 173</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Marine Research</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248</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Ocean Infinity</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Grovfjord Mekaniske</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United Kingdom</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3930838758"/>
                  </a:ext>
                </a:extLst>
              </a:tr>
              <a:tr h="87481">
                <a:tc>
                  <a:txBody>
                    <a:bodyPr/>
                    <a:lstStyle/>
                    <a:p>
                      <a:pPr algn="l" fontAlgn="b"/>
                      <a:r>
                        <a:rPr lang="nb-NO" sz="500" u="none" strike="noStrike">
                          <a:effectLst/>
                        </a:rPr>
                        <a:t>N/B Grovfjord Mekaniske 174</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Marine Research</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248</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Ocean Infinity</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Grovfjord Mekaniske</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United Kingdom</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1622705937"/>
                  </a:ext>
                </a:extLst>
              </a:tr>
              <a:tr h="87481">
                <a:tc>
                  <a:txBody>
                    <a:bodyPr/>
                    <a:lstStyle/>
                    <a:p>
                      <a:pPr algn="l" fontAlgn="b"/>
                      <a:r>
                        <a:rPr lang="nb-NO" sz="500" u="none" strike="noStrike">
                          <a:effectLst/>
                        </a:rPr>
                        <a:t>N/B Grovfjord Mekaniske 175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Marine Research</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248</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Ocean Infinity</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Grovfjord Mekaniske</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United Kingdom</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3577398204"/>
                  </a:ext>
                </a:extLst>
              </a:tr>
              <a:tr h="87481">
                <a:tc>
                  <a:txBody>
                    <a:bodyPr/>
                    <a:lstStyle/>
                    <a:p>
                      <a:pPr algn="l" fontAlgn="b"/>
                      <a:r>
                        <a:rPr lang="nb-NO" sz="500" u="none" strike="noStrike">
                          <a:effectLst/>
                        </a:rPr>
                        <a:t>N/B Myklebust Verft Gursken 82</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Multi-Purpose Support</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10 000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2026</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Rem Offshore</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Myklebust Verft</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3446660000"/>
                  </a:ext>
                </a:extLst>
              </a:tr>
              <a:tr h="87481">
                <a:tc>
                  <a:txBody>
                    <a:bodyPr/>
                    <a:lstStyle/>
                    <a:p>
                      <a:pPr algn="l" fontAlgn="b"/>
                      <a:r>
                        <a:rPr lang="nb-NO" sz="500" u="none" strike="noStrike">
                          <a:effectLst/>
                        </a:rPr>
                        <a:t>Island Evolution</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Multi-Purpose Support</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10 000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2027</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Island Offshore Mngt</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VARD Brattvaag</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18047528"/>
                  </a:ext>
                </a:extLst>
              </a:tr>
              <a:tr h="87481">
                <a:tc>
                  <a:txBody>
                    <a:bodyPr/>
                    <a:lstStyle/>
                    <a:p>
                      <a:pPr algn="l" fontAlgn="b"/>
                      <a:r>
                        <a:rPr lang="nn-NO" sz="500" u="none" strike="noStrike">
                          <a:effectLst/>
                        </a:rPr>
                        <a:t>N/B VARD Brattvaag Brattvag 978</a:t>
                      </a:r>
                      <a:endParaRPr lang="nn-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Multi-Purpose Support</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10 000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2027</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Island Offshore Mngt</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VARD Brattvaag</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1081001944"/>
                  </a:ext>
                </a:extLst>
              </a:tr>
              <a:tr h="87481">
                <a:tc>
                  <a:txBody>
                    <a:bodyPr/>
                    <a:lstStyle/>
                    <a:p>
                      <a:pPr algn="l" fontAlgn="b"/>
                      <a:r>
                        <a:rPr lang="nb-NO" sz="500" u="none" strike="noStrike">
                          <a:effectLst/>
                        </a:rPr>
                        <a:t>N/B Myklebust Verft Gursken 80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Pass./Car Ferry</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7 000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900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2026</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Torghatten Nord AS</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Myklebust Verft</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963306075"/>
                  </a:ext>
                </a:extLst>
              </a:tr>
              <a:tr h="87481">
                <a:tc>
                  <a:txBody>
                    <a:bodyPr/>
                    <a:lstStyle/>
                    <a:p>
                      <a:pPr algn="l" fontAlgn="b"/>
                      <a:r>
                        <a:rPr lang="nb-NO" sz="500" u="none" strike="noStrike">
                          <a:effectLst/>
                        </a:rPr>
                        <a:t>N/B Myklebust Verft Gursken 81</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Pass./Car Ferry</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7 000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900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2026</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Torghatten Nord AS</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Myklebust Verft</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3349160806"/>
                  </a:ext>
                </a:extLst>
              </a:tr>
              <a:tr h="87481">
                <a:tc>
                  <a:txBody>
                    <a:bodyPr/>
                    <a:lstStyle/>
                    <a:p>
                      <a:pPr algn="l" fontAlgn="b"/>
                      <a:r>
                        <a:rPr lang="pt-BR" sz="500" u="none" strike="noStrike">
                          <a:effectLst/>
                        </a:rPr>
                        <a:t>N/B Havyard Leirvik AS Leirvik 153</a:t>
                      </a:r>
                      <a:endParaRPr lang="pt-BR"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Pass./Car Ferry</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3 400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2026</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Norled</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Havyard Leirvik AS</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1400023208"/>
                  </a:ext>
                </a:extLst>
              </a:tr>
              <a:tr h="87481">
                <a:tc>
                  <a:txBody>
                    <a:bodyPr/>
                    <a:lstStyle/>
                    <a:p>
                      <a:pPr algn="l" fontAlgn="b"/>
                      <a:r>
                        <a:rPr lang="pt-BR" sz="500" u="none" strike="noStrike">
                          <a:effectLst/>
                        </a:rPr>
                        <a:t>N/B Havyard Leirvik AS Leirvik 154</a:t>
                      </a:r>
                      <a:endParaRPr lang="pt-BR"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Pass./Car Ferry</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3 400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2026</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Norled</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Havyard Leirvik AS</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1131803399"/>
                  </a:ext>
                </a:extLst>
              </a:tr>
              <a:tr h="87481">
                <a:tc>
                  <a:txBody>
                    <a:bodyPr/>
                    <a:lstStyle/>
                    <a:p>
                      <a:pPr algn="l" fontAlgn="b"/>
                      <a:r>
                        <a:rPr lang="pt-BR" sz="500" u="none" strike="noStrike">
                          <a:effectLst/>
                        </a:rPr>
                        <a:t>N/B Havyard Leirvik AS Leirvik 155</a:t>
                      </a:r>
                      <a:endParaRPr lang="pt-BR"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Pass./Car Ferry</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3 400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2027</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Norled</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Havyard Leirvik AS</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2555711019"/>
                  </a:ext>
                </a:extLst>
              </a:tr>
              <a:tr h="87481">
                <a:tc>
                  <a:txBody>
                    <a:bodyPr/>
                    <a:lstStyle/>
                    <a:p>
                      <a:pPr algn="l" fontAlgn="b"/>
                      <a:r>
                        <a:rPr lang="pt-BR" sz="500" u="none" strike="noStrike">
                          <a:effectLst/>
                        </a:rPr>
                        <a:t>N/B Havyard Leirvik AS Leirvik 156</a:t>
                      </a:r>
                      <a:endParaRPr lang="pt-BR"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Pass./Car Ferry</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3 400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2027</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Norled</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Havyard Leirvik AS</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626402257"/>
                  </a:ext>
                </a:extLst>
              </a:tr>
              <a:tr h="87481">
                <a:tc>
                  <a:txBody>
                    <a:bodyPr/>
                    <a:lstStyle/>
                    <a:p>
                      <a:pPr algn="l" fontAlgn="b"/>
                      <a:r>
                        <a:rPr lang="nb-NO" sz="500" u="none" strike="noStrike">
                          <a:effectLst/>
                        </a:rPr>
                        <a:t>N/B Brodrene Aa</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Passenger Vessel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322</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Rodne Trafikk AS</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Brodrene Aa</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4117849216"/>
                  </a:ext>
                </a:extLst>
              </a:tr>
              <a:tr h="87481">
                <a:tc>
                  <a:txBody>
                    <a:bodyPr/>
                    <a:lstStyle/>
                    <a:p>
                      <a:pPr algn="l" fontAlgn="b"/>
                      <a:r>
                        <a:rPr lang="nb-NO" sz="500" u="none" strike="noStrike">
                          <a:effectLst/>
                        </a:rPr>
                        <a:t>Tyra</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Passenger Vessel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480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32</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2026</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Norled</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Brodrene Aa</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2827238562"/>
                  </a:ext>
                </a:extLst>
              </a:tr>
              <a:tr h="87481">
                <a:tc>
                  <a:txBody>
                    <a:bodyPr/>
                    <a:lstStyle/>
                    <a:p>
                      <a:pPr algn="l" fontAlgn="b"/>
                      <a:r>
                        <a:rPr lang="nb-NO" sz="500" u="none" strike="noStrike">
                          <a:effectLst/>
                        </a:rPr>
                        <a:t>Var</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Passenger Vessel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480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32</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2026</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Norled</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Brodrene Aa</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390692627"/>
                  </a:ext>
                </a:extLst>
              </a:tr>
              <a:tr h="87481">
                <a:tc>
                  <a:txBody>
                    <a:bodyPr/>
                    <a:lstStyle/>
                    <a:p>
                      <a:pPr algn="l" fontAlgn="b"/>
                      <a:r>
                        <a:rPr lang="pt-BR" sz="500" u="none" strike="noStrike">
                          <a:effectLst/>
                        </a:rPr>
                        <a:t>N/B Brodrene Aa 320</a:t>
                      </a:r>
                      <a:endParaRPr lang="pt-BR"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Passenger Vessel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480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32</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2024</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Norled</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Brodrene Aa</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4072674013"/>
                  </a:ext>
                </a:extLst>
              </a:tr>
              <a:tr h="87481">
                <a:tc>
                  <a:txBody>
                    <a:bodyPr/>
                    <a:lstStyle/>
                    <a:p>
                      <a:pPr algn="l" fontAlgn="b"/>
                      <a:r>
                        <a:rPr lang="pt-BR" sz="500" u="none" strike="noStrike">
                          <a:effectLst/>
                        </a:rPr>
                        <a:t>N/B Brodrene Aa 312</a:t>
                      </a:r>
                      <a:endParaRPr lang="pt-BR"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Passenger Vessel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512</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2024</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Fjord1 AS</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Brodrene Aa</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1400896268"/>
                  </a:ext>
                </a:extLst>
              </a:tr>
              <a:tr h="87481">
                <a:tc>
                  <a:txBody>
                    <a:bodyPr/>
                    <a:lstStyle/>
                    <a:p>
                      <a:pPr algn="l" fontAlgn="b"/>
                      <a:r>
                        <a:rPr lang="nb-NO" sz="500" u="none" strike="noStrike">
                          <a:effectLst/>
                        </a:rPr>
                        <a:t>Alversund</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Passenger Vessel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480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23</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2024</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Fjord1 AS</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Brodrene Aa</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4156002191"/>
                  </a:ext>
                </a:extLst>
              </a:tr>
              <a:tr h="87481">
                <a:tc>
                  <a:txBody>
                    <a:bodyPr/>
                    <a:lstStyle/>
                    <a:p>
                      <a:pPr algn="l" fontAlgn="b"/>
                      <a:r>
                        <a:rPr lang="nb-NO" sz="500" u="none" strike="noStrike">
                          <a:effectLst/>
                        </a:rPr>
                        <a:t>REV Ocean</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Research Vessel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17 440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 </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REV Ocean</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VARD Brattvaag</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675630845"/>
                  </a:ext>
                </a:extLst>
              </a:tr>
              <a:tr h="87481">
                <a:tc>
                  <a:txBody>
                    <a:bodyPr/>
                    <a:lstStyle/>
                    <a:p>
                      <a:pPr algn="l" fontAlgn="b"/>
                      <a:r>
                        <a:rPr lang="nb-NO" sz="500" u="none" strike="noStrike">
                          <a:effectLst/>
                        </a:rPr>
                        <a:t>N/B Oma Baatbyggeri</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Ro-Ro Freight/Passenger</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400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106</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Torghatten Nord AS</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Oma Baatbyggeri</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1743134077"/>
                  </a:ext>
                </a:extLst>
              </a:tr>
              <a:tr h="87481">
                <a:tc>
                  <a:txBody>
                    <a:bodyPr/>
                    <a:lstStyle/>
                    <a:p>
                      <a:pPr algn="l" fontAlgn="b"/>
                      <a:r>
                        <a:rPr lang="nb-NO" sz="500" u="none" strike="noStrike">
                          <a:effectLst/>
                        </a:rPr>
                        <a:t>N/B Oma Baatbyggeri</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Ro-Ro Freight/Passenger</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400</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106</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Torghatten Nord AS</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Oma Baatbyggeri</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2740441611"/>
                  </a:ext>
                </a:extLst>
              </a:tr>
              <a:tr h="87481">
                <a:tc>
                  <a:txBody>
                    <a:bodyPr/>
                    <a:lstStyle/>
                    <a:p>
                      <a:pPr algn="l" fontAlgn="b"/>
                      <a:r>
                        <a:rPr lang="pt-BR" sz="500" u="none" strike="noStrike">
                          <a:effectLst/>
                        </a:rPr>
                        <a:t>N/B Fitjar M.V.</a:t>
                      </a:r>
                      <a:endParaRPr lang="pt-BR"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Work/Repair Vessel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435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255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Unknown</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Fitjar M.V.</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Unknown</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4293093761"/>
                  </a:ext>
                </a:extLst>
              </a:tr>
              <a:tr h="87481">
                <a:tc>
                  <a:txBody>
                    <a:bodyPr/>
                    <a:lstStyle/>
                    <a:p>
                      <a:pPr algn="l" fontAlgn="b"/>
                      <a:r>
                        <a:rPr lang="nb-NO" sz="500" u="none" strike="noStrike">
                          <a:effectLst/>
                        </a:rPr>
                        <a:t>N/B Vaagland Batb. 159</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Work/Repair Vessel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442</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333</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2024</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Unknown</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Vaagland Batb.</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Unknown</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3169557709"/>
                  </a:ext>
                </a:extLst>
              </a:tr>
              <a:tr h="87481">
                <a:tc>
                  <a:txBody>
                    <a:bodyPr/>
                    <a:lstStyle/>
                    <a:p>
                      <a:pPr algn="l" fontAlgn="b"/>
                      <a:r>
                        <a:rPr lang="pt-BR" sz="500" u="none" strike="noStrike">
                          <a:effectLst/>
                        </a:rPr>
                        <a:t>N/B Fitjar M.V.</a:t>
                      </a:r>
                      <a:endParaRPr lang="pt-BR"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Work/Repair Vessel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435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255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Finnsnes Dykk</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Fitjar M.V.</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1672918262"/>
                  </a:ext>
                </a:extLst>
              </a:tr>
              <a:tr h="87481">
                <a:tc>
                  <a:txBody>
                    <a:bodyPr/>
                    <a:lstStyle/>
                    <a:p>
                      <a:pPr algn="l" fontAlgn="b"/>
                      <a:r>
                        <a:rPr lang="pt-BR" sz="500" u="none" strike="noStrike">
                          <a:effectLst/>
                        </a:rPr>
                        <a:t>N/B Fitjar M.V.</a:t>
                      </a:r>
                      <a:endParaRPr lang="pt-BR"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Work/Repair Vessel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435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255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2025</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Finnsnes Dykk</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Fitjar M.V.</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Norway</a:t>
                      </a:r>
                      <a:endParaRPr lang="nb-NO" sz="500" b="0" i="0" u="none" strike="noStrike">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4204226506"/>
                  </a:ext>
                </a:extLst>
              </a:tr>
              <a:tr h="87481">
                <a:tc>
                  <a:txBody>
                    <a:bodyPr/>
                    <a:lstStyle/>
                    <a:p>
                      <a:pPr algn="l" fontAlgn="b"/>
                      <a:r>
                        <a:rPr lang="nb-NO" sz="500" u="none" strike="noStrike">
                          <a:effectLst/>
                        </a:rPr>
                        <a:t>N/B Slettafossen Verft 211</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Work/Repair Vessel</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222</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72</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r" fontAlgn="b"/>
                      <a:r>
                        <a:rPr lang="nb-NO" sz="500" u="none" strike="noStrike">
                          <a:effectLst/>
                        </a:rPr>
                        <a:t>2024</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Froy Akvaressurs</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a:effectLst/>
                        </a:rPr>
                        <a:t>Slettafossen Verft</a:t>
                      </a:r>
                      <a:endParaRPr lang="nb-NO" sz="500" b="0" i="0" u="none" strike="noStrike">
                        <a:solidFill>
                          <a:srgbClr val="000000"/>
                        </a:solidFill>
                        <a:effectLst/>
                        <a:latin typeface="Calibri" panose="020F0502020204030204" pitchFamily="34" charset="0"/>
                      </a:endParaRPr>
                    </a:p>
                  </a:txBody>
                  <a:tcPr marL="3017" marR="3017" marT="3017" marB="0" anchor="b"/>
                </a:tc>
                <a:tc>
                  <a:txBody>
                    <a:bodyPr/>
                    <a:lstStyle/>
                    <a:p>
                      <a:pPr algn="l" fontAlgn="b"/>
                      <a:r>
                        <a:rPr lang="nb-NO" sz="500" u="none" strike="noStrike" dirty="0">
                          <a:effectLst/>
                        </a:rPr>
                        <a:t>Norway</a:t>
                      </a:r>
                      <a:endParaRPr lang="nb-NO" sz="500" b="0" i="0" u="none" strike="noStrike" dirty="0">
                        <a:solidFill>
                          <a:srgbClr val="000000"/>
                        </a:solidFill>
                        <a:effectLst/>
                        <a:latin typeface="Calibri" panose="020F0502020204030204" pitchFamily="34" charset="0"/>
                      </a:endParaRPr>
                    </a:p>
                  </a:txBody>
                  <a:tcPr marL="3017" marR="3017" marT="3017" marB="0" anchor="b"/>
                </a:tc>
                <a:extLst>
                  <a:ext uri="{0D108BD9-81ED-4DB2-BD59-A6C34878D82A}">
                    <a16:rowId xmlns:a16="http://schemas.microsoft.com/office/drawing/2014/main" val="3139600507"/>
                  </a:ext>
                </a:extLst>
              </a:tr>
            </a:tbl>
          </a:graphicData>
        </a:graphic>
      </p:graphicFrame>
      <p:sp>
        <p:nvSpPr>
          <p:cNvPr id="4" name="Plassholder for tekst 3">
            <a:extLst>
              <a:ext uri="{FF2B5EF4-FFF2-40B4-BE49-F238E27FC236}">
                <a16:creationId xmlns:a16="http://schemas.microsoft.com/office/drawing/2014/main" id="{B0194181-171F-F9A3-1057-345112463D0F}"/>
              </a:ext>
            </a:extLst>
          </p:cNvPr>
          <p:cNvSpPr>
            <a:spLocks noGrp="1"/>
          </p:cNvSpPr>
          <p:nvPr>
            <p:ph type="body" sz="quarter" idx="14"/>
          </p:nvPr>
        </p:nvSpPr>
        <p:spPr/>
        <p:txBody>
          <a:bodyPr/>
          <a:lstStyle/>
          <a:p>
            <a:r>
              <a:rPr lang="nb-NO" dirty="0"/>
              <a:t>Ordrebøker norske verft per november 2024</a:t>
            </a:r>
          </a:p>
        </p:txBody>
      </p:sp>
      <p:sp>
        <p:nvSpPr>
          <p:cNvPr id="5" name="Plassholder for dato 4">
            <a:extLst>
              <a:ext uri="{FF2B5EF4-FFF2-40B4-BE49-F238E27FC236}">
                <a16:creationId xmlns:a16="http://schemas.microsoft.com/office/drawing/2014/main" id="{DB851998-4697-9CD3-EE05-2957D6A7DF84}"/>
              </a:ext>
            </a:extLst>
          </p:cNvPr>
          <p:cNvSpPr>
            <a:spLocks noGrp="1"/>
          </p:cNvSpPr>
          <p:nvPr>
            <p:ph type="dt" sz="half" idx="19"/>
          </p:nvPr>
        </p:nvSpPr>
        <p:spPr/>
        <p:txBody>
          <a:bodyPr/>
          <a:lstStyle/>
          <a:p>
            <a:fld id="{20E67170-BACA-0948-872C-023798A4F67F}" type="datetime1">
              <a:rPr lang="nb-NO" smtClean="0"/>
              <a:t>09.12.2024</a:t>
            </a:fld>
            <a:endParaRPr lang="nb-NO"/>
          </a:p>
        </p:txBody>
      </p:sp>
      <p:sp>
        <p:nvSpPr>
          <p:cNvPr id="6" name="Plassholder for bunntekst 5">
            <a:extLst>
              <a:ext uri="{FF2B5EF4-FFF2-40B4-BE49-F238E27FC236}">
                <a16:creationId xmlns:a16="http://schemas.microsoft.com/office/drawing/2014/main" id="{A1FCA43F-2F72-6338-AF11-1E4061AE88BF}"/>
              </a:ext>
            </a:extLst>
          </p:cNvPr>
          <p:cNvSpPr>
            <a:spLocks noGrp="1"/>
          </p:cNvSpPr>
          <p:nvPr>
            <p:ph type="ftr" sz="quarter" idx="20"/>
          </p:nvPr>
        </p:nvSpPr>
        <p:spPr/>
        <p:txBody>
          <a:bodyPr/>
          <a:lstStyle/>
          <a:p>
            <a:r>
              <a:rPr lang="nb-NO"/>
              <a:t>Menon Economics</a:t>
            </a:r>
          </a:p>
        </p:txBody>
      </p:sp>
      <p:sp>
        <p:nvSpPr>
          <p:cNvPr id="7" name="Plassholder for lysbildenummer 6">
            <a:extLst>
              <a:ext uri="{FF2B5EF4-FFF2-40B4-BE49-F238E27FC236}">
                <a16:creationId xmlns:a16="http://schemas.microsoft.com/office/drawing/2014/main" id="{0C12BF2D-7254-9B12-95B4-25FFF8D3946F}"/>
              </a:ext>
            </a:extLst>
          </p:cNvPr>
          <p:cNvSpPr>
            <a:spLocks noGrp="1"/>
          </p:cNvSpPr>
          <p:nvPr>
            <p:ph type="sldNum" sz="quarter" idx="21"/>
          </p:nvPr>
        </p:nvSpPr>
        <p:spPr/>
        <p:txBody>
          <a:bodyPr/>
          <a:lstStyle/>
          <a:p>
            <a:r>
              <a:rPr lang="nb-NO"/>
              <a:t> </a:t>
            </a:r>
            <a:fld id="{4B4A0E1B-6928-413F-B10B-EA3BF5B40920}" type="slidenum">
              <a:rPr lang="nb-NO" smtClean="0"/>
              <a:pPr/>
              <a:t>2</a:t>
            </a:fld>
            <a:endParaRPr lang="nb-NO"/>
          </a:p>
        </p:txBody>
      </p:sp>
    </p:spTree>
    <p:extLst>
      <p:ext uri="{BB962C8B-B14F-4D97-AF65-F5344CB8AC3E}">
        <p14:creationId xmlns:p14="http://schemas.microsoft.com/office/powerpoint/2010/main" val="2119064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Menon Economics">
  <a:themeElements>
    <a:clrScheme name="Egendefinert 22">
      <a:dk1>
        <a:srgbClr val="000000"/>
      </a:dk1>
      <a:lt1>
        <a:srgbClr val="FFFFFF"/>
      </a:lt1>
      <a:dk2>
        <a:srgbClr val="C0C1BF"/>
      </a:dk2>
      <a:lt2>
        <a:srgbClr val="EFEEED"/>
      </a:lt2>
      <a:accent1>
        <a:srgbClr val="395775"/>
      </a:accent1>
      <a:accent2>
        <a:srgbClr val="D77F16"/>
      </a:accent2>
      <a:accent3>
        <a:srgbClr val="737B82"/>
      </a:accent3>
      <a:accent4>
        <a:srgbClr val="ACB3B8"/>
      </a:accent4>
      <a:accent5>
        <a:srgbClr val="A6B340"/>
      </a:accent5>
      <a:accent6>
        <a:srgbClr val="941100"/>
      </a:accent6>
      <a:hlink>
        <a:srgbClr val="0432FF"/>
      </a:hlink>
      <a:folHlink>
        <a:srgbClr val="75D5FF"/>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79A8EEA-395E-4B44-9C80-2B7E51CDC382}" vid="{3FE8ADD0-89FD-4CCC-A269-FFA784E0F21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3">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7CF968CB-9E7D-4C95-8F58-90EDAF021EEE}">
  <we:reference id="1f4df590-35fc-4b16-a239-39709f9d8a74" version="1.0.0.1" store="EXCatalog" storeType="EXCatalog"/>
  <we:alternateReferences>
    <we:reference id="WA104381063" version="1.0.0.1" store="nb-NO"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non_Avsluttet xmlns="cdc426f9-4db3-4d03-936c-e9986ade7250">false</menon_Avsluttet>
    <menon_documenttype xmlns="cdc426f9-4db3-4d03-936c-e9986ade7250" xsi:nil="true"/>
    <menon_Prosjektnavn xmlns="a77e0d06-0a29-4dd8-b498-91f5d60c43e3">Aktivitet og utenlandsomsetning offshore leverandørindustri</menon_Prosjektnavn>
    <menon_Tema xmlns="a77e0d06-0a29-4dd8-b498-91f5d60c43e3">Internasjonal handel</menon_Tema>
    <menon_Prosjektnummer xmlns="a77e0d06-0a29-4dd8-b498-91f5d60c43e3">14500</menon_Prosjektnummer>
    <menon_Prosjekteier xmlns="a77e0d06-0a29-4dd8-b498-91f5d60c43e3">Sveinung</menon_Prosjekteier>
    <menon_Kunde xmlns="a77e0d06-0a29-4dd8-b498-91f5d60c43e3">Olje- og Energidepartementet</menon_Kunde>
    <menon_Nering xmlns="a77e0d06-0a29-4dd8-b498-91f5d60c43e3">Olje og gass</menon_Nering>
    <menon_Tjeneste xmlns="a77e0d06-0a29-4dd8-b498-91f5d60c43e3">Samfunns-, verdiskapings- og ringvirkningsanalyser</menon_Tjeneste>
    <TaxCatchAll xmlns="a77e0d06-0a29-4dd8-b498-91f5d60c43e3" xsi:nil="true"/>
    <lcf76f155ced4ddcb4097134ff3c332f xmlns="ab41e637-c41d-49b8-83cc-758c16f0420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ProjectCT" ma:contentTypeID="0x01010009886E606E16458F999767F9DBBAF34E0017E30173F779234D892A82D20DCACA00" ma:contentTypeVersion="12" ma:contentTypeDescription="Opprett et nytt dokument." ma:contentTypeScope="" ma:versionID="d3056b78c755200e3d9054220a340fcd">
  <xsd:schema xmlns:xsd="http://www.w3.org/2001/XMLSchema" xmlns:xs="http://www.w3.org/2001/XMLSchema" xmlns:p="http://schemas.microsoft.com/office/2006/metadata/properties" xmlns:ns2="a77e0d06-0a29-4dd8-b498-91f5d60c43e3" xmlns:ns3="cdc426f9-4db3-4d03-936c-e9986ade7250" xmlns:ns4="ab41e637-c41d-49b8-83cc-758c16f04202" targetNamespace="http://schemas.microsoft.com/office/2006/metadata/properties" ma:root="true" ma:fieldsID="3a6e386201b41bbeb559854ad8a6d2d5" ns2:_="" ns3:_="" ns4:_="">
    <xsd:import namespace="a77e0d06-0a29-4dd8-b498-91f5d60c43e3"/>
    <xsd:import namespace="cdc426f9-4db3-4d03-936c-e9986ade7250"/>
    <xsd:import namespace="ab41e637-c41d-49b8-83cc-758c16f04202"/>
    <xsd:element name="properties">
      <xsd:complexType>
        <xsd:sequence>
          <xsd:element name="documentManagement">
            <xsd:complexType>
              <xsd:all>
                <xsd:element ref="ns2:menon_Prosjektnavn" minOccurs="0"/>
                <xsd:element ref="ns2:menon_Prosjektnummer" minOccurs="0"/>
                <xsd:element ref="ns2:menon_Kunde" minOccurs="0"/>
                <xsd:element ref="ns2:menon_Tjeneste" minOccurs="0"/>
                <xsd:element ref="ns2:menon_Nering" minOccurs="0"/>
                <xsd:element ref="ns3:menon_documenttype" minOccurs="0"/>
                <xsd:element ref="ns3:menon_Avsluttet" minOccurs="0"/>
                <xsd:element ref="ns2:menon_Prosjekteier" minOccurs="0"/>
                <xsd:element ref="ns2:menon_Tema" minOccurs="0"/>
                <xsd:element ref="ns4:MediaServiceMetadata" minOccurs="0"/>
                <xsd:element ref="ns4:MediaServiceFastMetadata" minOccurs="0"/>
                <xsd:element ref="ns4:MediaServiceSearchProperties" minOccurs="0"/>
                <xsd:element ref="ns4:MediaServiceObjectDetectorVersions" minOccurs="0"/>
                <xsd:element ref="ns4:lcf76f155ced4ddcb4097134ff3c332f" minOccurs="0"/>
                <xsd:element ref="ns2:TaxCatchAll" minOccurs="0"/>
                <xsd:element ref="ns4:MediaServiceDateTaken"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7e0d06-0a29-4dd8-b498-91f5d60c43e3" elementFormDefault="qualified">
    <xsd:import namespace="http://schemas.microsoft.com/office/2006/documentManagement/types"/>
    <xsd:import namespace="http://schemas.microsoft.com/office/infopath/2007/PartnerControls"/>
    <xsd:element name="menon_Prosjektnavn" ma:index="8" nillable="true" ma:displayName="Prosjektnavn" ma:default="Kvartalvise rapporter om eksport fra offshore leverandørindustrien" ma:internalName="menon_Prosjektnavn">
      <xsd:simpleType>
        <xsd:restriction base="dms:Text"/>
      </xsd:simpleType>
    </xsd:element>
    <xsd:element name="menon_Prosjektnummer" ma:index="9" nillable="true" ma:displayName="Prosjektnummer" ma:default="14927" ma:internalName="menon_Prosjektnummer">
      <xsd:simpleType>
        <xsd:restriction base="dms:Text"/>
      </xsd:simpleType>
    </xsd:element>
    <xsd:element name="menon_Kunde" ma:index="10" nillable="true" ma:displayName="Kunde" ma:default="Norwegian Energy Partners" ma:internalName="menon_Kunde">
      <xsd:simpleType>
        <xsd:restriction base="dms:Text"/>
      </xsd:simpleType>
    </xsd:element>
    <xsd:element name="menon_Tjeneste" ma:index="11" nillable="true" ma:displayName="Tjeneste" ma:default="Prognoser, scenario, makroøkonomi" ma:internalName="menon_Tjeneste">
      <xsd:simpleType>
        <xsd:restriction base="dms:Text"/>
      </xsd:simpleType>
    </xsd:element>
    <xsd:element name="menon_Nering" ma:index="12" nillable="true" ma:displayName="Næring" ma:default="Olje og gass" ma:internalName="menon_Nering">
      <xsd:simpleType>
        <xsd:restriction base="dms:Text"/>
      </xsd:simpleType>
    </xsd:element>
    <xsd:element name="menon_Prosjekteier" ma:index="15" nillable="true" ma:displayName="Prosjekteier" ma:default="Sveinung" ma:internalName="menon_Prosjekteier">
      <xsd:simpleType>
        <xsd:restriction base="dms:Text"/>
      </xsd:simpleType>
    </xsd:element>
    <xsd:element name="menon_Tema" ma:index="16" nillable="true" ma:displayName="Tema" ma:default="Internasjonal handel" ma:internalName="menon_Tema">
      <xsd:simpleType>
        <xsd:restriction base="dms:Text"/>
      </xsd:simpleType>
    </xsd:element>
    <xsd:element name="TaxCatchAll" ma:index="23" nillable="true" ma:displayName="Taxonomy Catch All Column" ma:hidden="true" ma:list="{2dbc6773-b634-4059-ba7d-599b0f0d0483}" ma:internalName="TaxCatchAll" ma:showField="CatchAllData" ma:web="a77e0d06-0a29-4dd8-b498-91f5d60c43e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dc426f9-4db3-4d03-936c-e9986ade7250" elementFormDefault="qualified">
    <xsd:import namespace="http://schemas.microsoft.com/office/2006/documentManagement/types"/>
    <xsd:import namespace="http://schemas.microsoft.com/office/infopath/2007/PartnerControls"/>
    <xsd:element name="menon_documenttype" ma:index="13" nillable="true" ma:displayName="Dokumenttype" ma:description="documenttype" ma:format="Dropdown" ma:internalName="menon_documenttype">
      <xsd:simpleType>
        <xsd:restriction base="dms:Choice">
          <xsd:enumeration value="Brev"/>
          <xsd:enumeration value="Dokument"/>
          <xsd:enumeration value="Notat"/>
          <xsd:enumeration value="Presentasjon"/>
          <xsd:enumeration value="Rapport"/>
          <xsd:enumeration value="Tilbud"/>
        </xsd:restriction>
      </xsd:simpleType>
    </xsd:element>
    <xsd:element name="menon_Avsluttet" ma:index="14" nillable="true" ma:displayName="Avsluttet" ma:default="FALSE" ma:internalName="menon_Avsluttet">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ab41e637-c41d-49b8-83cc-758c16f04202" elementFormDefault="qualified">
    <xsd:import namespace="http://schemas.microsoft.com/office/2006/documentManagement/types"/>
    <xsd:import namespace="http://schemas.microsoft.com/office/infopath/2007/PartnerControls"/>
    <xsd:element name="MediaServiceMetadata" ma:index="17" nillable="true" ma:displayName="MediaServiceMetadata" ma:hidden="true" ma:internalName="MediaServiceMetadata" ma:readOnly="true">
      <xsd:simpleType>
        <xsd:restriction base="dms:Note"/>
      </xsd:simpleType>
    </xsd:element>
    <xsd:element name="MediaServiceFastMetadata" ma:index="18" nillable="true" ma:displayName="MediaServiceFastMetadata" ma:hidden="true" ma:internalName="MediaServiceFastMetadata" ma:readOnly="true">
      <xsd:simpleType>
        <xsd:restriction base="dms:Note"/>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lcf76f155ced4ddcb4097134ff3c332f" ma:index="22" nillable="true" ma:taxonomy="true" ma:internalName="lcf76f155ced4ddcb4097134ff3c332f" ma:taxonomyFieldName="MediaServiceImageTags" ma:displayName="Bildemerkelapper" ma:readOnly="false" ma:fieldId="{5cf76f15-5ced-4ddc-b409-7134ff3c332f}" ma:taxonomyMulti="true" ma:sspId="6a84d047-444a-45f7-9d20-a315b2d35773" ma:termSetId="09814cd3-568e-fe90-9814-8d621ff8fb84" ma:anchorId="fba54fb3-c3e1-fe81-a776-ca4b69148c4d" ma:open="true" ma:isKeyword="false">
      <xsd:complexType>
        <xsd:sequence>
          <xsd:element ref="pc:Terms" minOccurs="0" maxOccurs="1"/>
        </xsd:sequence>
      </xsd:complexType>
    </xsd:element>
    <xsd:element name="MediaServiceDateTaken" ma:index="24" nillable="true" ma:displayName="MediaServiceDateTaken" ma:hidden="true" ma:indexed="true" ma:internalName="MediaServiceDateTaken" ma:readOnly="true">
      <xsd:simpleType>
        <xsd:restriction base="dms:Text"/>
      </xsd:simpleType>
    </xsd:element>
    <xsd:element name="MediaServiceOCR" ma:index="25" nillable="true" ma:displayName="Extracted Text" ma:internalName="MediaServiceOCR" ma:readOnly="true">
      <xsd:simpleType>
        <xsd:restriction base="dms:Note">
          <xsd:maxLength value="255"/>
        </xsd:restriction>
      </xsd:simpleType>
    </xsd:element>
    <xsd:element name="MediaServiceGenerationTime" ma:index="26" nillable="true" ma:displayName="MediaServiceGenerationTime" ma:hidden="true" ma:internalName="MediaServiceGenerationTime" ma:readOnly="true">
      <xsd:simpleType>
        <xsd:restriction base="dms:Text"/>
      </xsd:simpleType>
    </xsd:element>
    <xsd:element name="MediaServiceEventHashCode" ma:index="2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600F63A-4337-4232-9875-28D260D6DE5E}">
  <ds:schemaRefs>
    <ds:schemaRef ds:uri="http://schemas.microsoft.com/sharepoint/v3/contenttype/forms"/>
  </ds:schemaRefs>
</ds:datastoreItem>
</file>

<file path=customXml/itemProps2.xml><?xml version="1.0" encoding="utf-8"?>
<ds:datastoreItem xmlns:ds="http://schemas.openxmlformats.org/officeDocument/2006/customXml" ds:itemID="{604E921C-0B0D-44F6-90A8-1E1140B75185}">
  <ds:schemaRefs>
    <ds:schemaRef ds:uri="ab41e637-c41d-49b8-83cc-758c16f04202"/>
    <ds:schemaRef ds:uri="http://www.w3.org/XML/1998/namespace"/>
    <ds:schemaRef ds:uri="http://schemas.microsoft.com/office/2006/documentManagement/types"/>
    <ds:schemaRef ds:uri="cdc426f9-4db3-4d03-936c-e9986ade7250"/>
    <ds:schemaRef ds:uri="http://purl.org/dc/terms/"/>
    <ds:schemaRef ds:uri="http://schemas.microsoft.com/office/infopath/2007/PartnerControls"/>
    <ds:schemaRef ds:uri="a77e0d06-0a29-4dd8-b498-91f5d60c43e3"/>
    <ds:schemaRef ds:uri="http://schemas.openxmlformats.org/package/2006/metadata/core-properties"/>
    <ds:schemaRef ds:uri="http://schemas.microsoft.com/office/2006/metadata/properties"/>
    <ds:schemaRef ds:uri="http://purl.org/dc/dcmitype/"/>
    <ds:schemaRef ds:uri="http://purl.org/dc/elements/1.1/"/>
  </ds:schemaRefs>
</ds:datastoreItem>
</file>

<file path=customXml/itemProps3.xml><?xml version="1.0" encoding="utf-8"?>
<ds:datastoreItem xmlns:ds="http://schemas.openxmlformats.org/officeDocument/2006/customXml" ds:itemID="{564BD673-6469-43A2-96CC-F00A12ED1324}">
  <ds:schemaRefs>
    <ds:schemaRef ds:uri="a77e0d06-0a29-4dd8-b498-91f5d60c43e3"/>
    <ds:schemaRef ds:uri="ab41e637-c41d-49b8-83cc-758c16f04202"/>
    <ds:schemaRef ds:uri="cdc426f9-4db3-4d03-936c-e9986ade725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MENON-MAL PPT Sept 2019</Template>
  <TotalTime>1454</TotalTime>
  <Words>1221</Words>
  <Application>Microsoft Office PowerPoint</Application>
  <PresentationFormat>Skjermfremvisning (16:9)</PresentationFormat>
  <Paragraphs>389</Paragraphs>
  <Slides>2</Slides>
  <Notes>1</Notes>
  <HiddenSlides>0</HiddenSlides>
  <MMClips>0</MMClips>
  <ScaleCrop>false</ScaleCrop>
  <HeadingPairs>
    <vt:vector size="8" baseType="variant">
      <vt:variant>
        <vt:lpstr>Brukte skrifter</vt:lpstr>
      </vt:variant>
      <vt:variant>
        <vt:i4>3</vt:i4>
      </vt:variant>
      <vt:variant>
        <vt:lpstr>Tema</vt:lpstr>
      </vt:variant>
      <vt:variant>
        <vt:i4>1</vt:i4>
      </vt:variant>
      <vt:variant>
        <vt:lpstr>Innebygde OLE-servere</vt:lpstr>
      </vt:variant>
      <vt:variant>
        <vt:i4>1</vt:i4>
      </vt:variant>
      <vt:variant>
        <vt:lpstr>Lysbildetitler</vt:lpstr>
      </vt:variant>
      <vt:variant>
        <vt:i4>2</vt:i4>
      </vt:variant>
    </vt:vector>
  </HeadingPairs>
  <TitlesOfParts>
    <vt:vector size="7" baseType="lpstr">
      <vt:lpstr>.AppleSystemUIFont</vt:lpstr>
      <vt:lpstr>Arial</vt:lpstr>
      <vt:lpstr>Calibri</vt:lpstr>
      <vt:lpstr>Menon Economics</vt:lpstr>
      <vt:lpstr>think-cell Slide</vt:lpstr>
      <vt:lpstr>Markant økning i havvindeksporten. Petroleum holder stand </vt:lpstr>
      <vt:lpstr>PowerPoint-presentasjon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subject/>
  <dc:creator>Maren Basso</dc:creator>
  <cp:keywords/>
  <dc:description/>
  <cp:lastModifiedBy>Katja Busuttil</cp:lastModifiedBy>
  <cp:revision>5</cp:revision>
  <cp:lastPrinted>2016-02-25T11:11:54Z</cp:lastPrinted>
  <dcterms:created xsi:type="dcterms:W3CDTF">2023-09-19T08:13:28Z</dcterms:created>
  <dcterms:modified xsi:type="dcterms:W3CDTF">2024-12-09T15:12:58Z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0x01010009886E606E16458F999767F9DBBAF34E0017E30173F779234D892A82D20DCACA00</vt:lpwstr>
  </property>
  <property fmtid="{D5CDD505-2E9C-101B-9397-08002B2CF9AE}" pid="3" name="MediaServiceImageTags">
    <vt:lpwstr/>
  </property>
</Properties>
</file>