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D24"/>
    <a:srgbClr val="008412"/>
    <a:srgbClr val="86B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B33FFD-0748-476C-A3CC-763153CF76B0}" v="160" dt="2023-12-04T12:07:19.928"/>
    <p1510:client id="{F7DEEC02-8318-493B-AB46-796080BA60A1}" v="152" vWet="154" dt="2023-12-04T12:04:55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tte Øyen" userId="b31a0783-6f82-437e-bcae-0b5692f05984" providerId="ADAL" clId="{F7DEEC02-8318-493B-AB46-796080BA60A1}"/>
    <pc:docChg chg="custSel modSld">
      <pc:chgData name="Mette Øyen" userId="b31a0783-6f82-437e-bcae-0b5692f05984" providerId="ADAL" clId="{F7DEEC02-8318-493B-AB46-796080BA60A1}" dt="2023-12-04T10:48:49.979" v="49" actId="27636"/>
      <pc:docMkLst>
        <pc:docMk/>
      </pc:docMkLst>
      <pc:sldChg chg="modSp mod">
        <pc:chgData name="Mette Øyen" userId="b31a0783-6f82-437e-bcae-0b5692f05984" providerId="ADAL" clId="{F7DEEC02-8318-493B-AB46-796080BA60A1}" dt="2023-12-04T10:48:49.979" v="49" actId="27636"/>
        <pc:sldMkLst>
          <pc:docMk/>
          <pc:sldMk cId="1136992888" sldId="258"/>
        </pc:sldMkLst>
        <pc:spChg chg="mod">
          <ac:chgData name="Mette Øyen" userId="b31a0783-6f82-437e-bcae-0b5692f05984" providerId="ADAL" clId="{F7DEEC02-8318-493B-AB46-796080BA60A1}" dt="2023-12-04T10:48:49.979" v="49" actId="27636"/>
          <ac:spMkLst>
            <pc:docMk/>
            <pc:sldMk cId="1136992888" sldId="258"/>
            <ac:spMk id="3" creationId="{578E47DF-F15D-42E4-9754-C03D7C8A31CB}"/>
          </ac:spMkLst>
        </pc:spChg>
      </pc:sldChg>
    </pc:docChg>
  </pc:docChgLst>
  <pc:docChgLst>
    <pc:chgData name="Anders Vedum-Norén" userId="51e10540-d847-410c-a6e5-9bac4f9027ce" providerId="ADAL" clId="{BDB33FFD-0748-476C-A3CC-763153CF76B0}"/>
    <pc:docChg chg="custSel modSld">
      <pc:chgData name="Anders Vedum-Norén" userId="51e10540-d847-410c-a6e5-9bac4f9027ce" providerId="ADAL" clId="{BDB33FFD-0748-476C-A3CC-763153CF76B0}" dt="2023-12-04T12:07:19.928" v="1381" actId="20577"/>
      <pc:docMkLst>
        <pc:docMk/>
      </pc:docMkLst>
      <pc:sldChg chg="addSp delSp modSp mod">
        <pc:chgData name="Anders Vedum-Norén" userId="51e10540-d847-410c-a6e5-9bac4f9027ce" providerId="ADAL" clId="{BDB33FFD-0748-476C-A3CC-763153CF76B0}" dt="2023-12-04T12:07:19.928" v="1381" actId="20577"/>
        <pc:sldMkLst>
          <pc:docMk/>
          <pc:sldMk cId="1136992888" sldId="258"/>
        </pc:sldMkLst>
        <pc:spChg chg="mod">
          <ac:chgData name="Anders Vedum-Norén" userId="51e10540-d847-410c-a6e5-9bac4f9027ce" providerId="ADAL" clId="{BDB33FFD-0748-476C-A3CC-763153CF76B0}" dt="2023-11-30T11:32:58.560" v="7" actId="20577"/>
          <ac:spMkLst>
            <pc:docMk/>
            <pc:sldMk cId="1136992888" sldId="258"/>
            <ac:spMk id="2" creationId="{95E39625-3C81-4AA7-A65D-E5347926FC60}"/>
          </ac:spMkLst>
        </pc:spChg>
        <pc:spChg chg="mod">
          <ac:chgData name="Anders Vedum-Norén" userId="51e10540-d847-410c-a6e5-9bac4f9027ce" providerId="ADAL" clId="{BDB33FFD-0748-476C-A3CC-763153CF76B0}" dt="2023-12-04T10:35:11.397" v="1230" actId="27636"/>
          <ac:spMkLst>
            <pc:docMk/>
            <pc:sldMk cId="1136992888" sldId="258"/>
            <ac:spMk id="3" creationId="{578E47DF-F15D-42E4-9754-C03D7C8A31CB}"/>
          </ac:spMkLst>
        </pc:spChg>
        <pc:spChg chg="mod">
          <ac:chgData name="Anders Vedum-Norén" userId="51e10540-d847-410c-a6e5-9bac4f9027ce" providerId="ADAL" clId="{BDB33FFD-0748-476C-A3CC-763153CF76B0}" dt="2023-11-30T11:34:42.246" v="10" actId="20577"/>
          <ac:spMkLst>
            <pc:docMk/>
            <pc:sldMk cId="1136992888" sldId="258"/>
            <ac:spMk id="8" creationId="{D53CEC8D-F8D6-4EA4-89D1-4FEF95577741}"/>
          </ac:spMkLst>
        </pc:spChg>
        <pc:spChg chg="mod">
          <ac:chgData name="Anders Vedum-Norén" userId="51e10540-d847-410c-a6e5-9bac4f9027ce" providerId="ADAL" clId="{BDB33FFD-0748-476C-A3CC-763153CF76B0}" dt="2023-12-04T10:36:20.859" v="1244" actId="20577"/>
          <ac:spMkLst>
            <pc:docMk/>
            <pc:sldMk cId="1136992888" sldId="258"/>
            <ac:spMk id="9" creationId="{3E375B28-91C7-4558-BE55-146958E20163}"/>
          </ac:spMkLst>
        </pc:spChg>
        <pc:spChg chg="mod">
          <ac:chgData name="Anders Vedum-Norén" userId="51e10540-d847-410c-a6e5-9bac4f9027ce" providerId="ADAL" clId="{BDB33FFD-0748-476C-A3CC-763153CF76B0}" dt="2023-12-04T10:35:48.403" v="1236" actId="20577"/>
          <ac:spMkLst>
            <pc:docMk/>
            <pc:sldMk cId="1136992888" sldId="258"/>
            <ac:spMk id="10" creationId="{F7D595E7-4273-4FFE-B029-6D88B8A15251}"/>
          </ac:spMkLst>
        </pc:spChg>
        <pc:spChg chg="mod">
          <ac:chgData name="Anders Vedum-Norén" userId="51e10540-d847-410c-a6e5-9bac4f9027ce" providerId="ADAL" clId="{BDB33FFD-0748-476C-A3CC-763153CF76B0}" dt="2023-12-04T12:04:55.057" v="1361" actId="20577"/>
          <ac:spMkLst>
            <pc:docMk/>
            <pc:sldMk cId="1136992888" sldId="258"/>
            <ac:spMk id="11" creationId="{37669E95-9F31-47D5-BEF8-1E9827432FB2}"/>
          </ac:spMkLst>
        </pc:spChg>
        <pc:spChg chg="mod">
          <ac:chgData name="Anders Vedum-Norén" userId="51e10540-d847-410c-a6e5-9bac4f9027ce" providerId="ADAL" clId="{BDB33FFD-0748-476C-A3CC-763153CF76B0}" dt="2023-12-04T10:35:26.485" v="1231" actId="20577"/>
          <ac:spMkLst>
            <pc:docMk/>
            <pc:sldMk cId="1136992888" sldId="258"/>
            <ac:spMk id="12" creationId="{5212F569-A0F5-41CA-8913-7FC7EC2045E0}"/>
          </ac:spMkLst>
        </pc:spChg>
        <pc:spChg chg="mod">
          <ac:chgData name="Anders Vedum-Norén" userId="51e10540-d847-410c-a6e5-9bac4f9027ce" providerId="ADAL" clId="{BDB33FFD-0748-476C-A3CC-763153CF76B0}" dt="2023-12-04T10:38:32.936" v="1285" actId="20577"/>
          <ac:spMkLst>
            <pc:docMk/>
            <pc:sldMk cId="1136992888" sldId="258"/>
            <ac:spMk id="13" creationId="{1322EBFE-FB4D-49DB-8907-1520C1345DB3}"/>
          </ac:spMkLst>
        </pc:spChg>
        <pc:spChg chg="mod">
          <ac:chgData name="Anders Vedum-Norén" userId="51e10540-d847-410c-a6e5-9bac4f9027ce" providerId="ADAL" clId="{BDB33FFD-0748-476C-A3CC-763153CF76B0}" dt="2023-12-04T10:38:39.606" v="1287" actId="20577"/>
          <ac:spMkLst>
            <pc:docMk/>
            <pc:sldMk cId="1136992888" sldId="258"/>
            <ac:spMk id="14" creationId="{7BE5BB0D-F2B2-43A3-AD4D-AA71EFE3AF43}"/>
          </ac:spMkLst>
        </pc:spChg>
        <pc:spChg chg="mod">
          <ac:chgData name="Anders Vedum-Norén" userId="51e10540-d847-410c-a6e5-9bac4f9027ce" providerId="ADAL" clId="{BDB33FFD-0748-476C-A3CC-763153CF76B0}" dt="2023-12-04T10:38:58.255" v="1292" actId="20577"/>
          <ac:spMkLst>
            <pc:docMk/>
            <pc:sldMk cId="1136992888" sldId="258"/>
            <ac:spMk id="15" creationId="{97A61EC6-AC0C-4B8F-A9EB-B2764CDF8D51}"/>
          </ac:spMkLst>
        </pc:spChg>
        <pc:spChg chg="mod">
          <ac:chgData name="Anders Vedum-Norén" userId="51e10540-d847-410c-a6e5-9bac4f9027ce" providerId="ADAL" clId="{BDB33FFD-0748-476C-A3CC-763153CF76B0}" dt="2023-12-04T10:38:49.086" v="1290" actId="20577"/>
          <ac:spMkLst>
            <pc:docMk/>
            <pc:sldMk cId="1136992888" sldId="258"/>
            <ac:spMk id="16" creationId="{7383F746-691A-4245-83FB-C58415A5F6D5}"/>
          </ac:spMkLst>
        </pc:spChg>
        <pc:spChg chg="add mod">
          <ac:chgData name="Anders Vedum-Norén" userId="51e10540-d847-410c-a6e5-9bac4f9027ce" providerId="ADAL" clId="{BDB33FFD-0748-476C-A3CC-763153CF76B0}" dt="2023-12-04T12:05:30.837" v="1369" actId="20577"/>
          <ac:spMkLst>
            <pc:docMk/>
            <pc:sldMk cId="1136992888" sldId="258"/>
            <ac:spMk id="17" creationId="{0BB2B171-D798-622B-DB29-CC6A6F594254}"/>
          </ac:spMkLst>
        </pc:spChg>
        <pc:spChg chg="del mod">
          <ac:chgData name="Anders Vedum-Norén" userId="51e10540-d847-410c-a6e5-9bac4f9027ce" providerId="ADAL" clId="{BDB33FFD-0748-476C-A3CC-763153CF76B0}" dt="2023-11-30T11:36:14.915" v="50"/>
          <ac:spMkLst>
            <pc:docMk/>
            <pc:sldMk cId="1136992888" sldId="258"/>
            <ac:spMk id="17" creationId="{1DB64483-240E-49B2-941B-818091E6B903}"/>
          </ac:spMkLst>
        </pc:spChg>
        <pc:spChg chg="mod">
          <ac:chgData name="Anders Vedum-Norén" userId="51e10540-d847-410c-a6e5-9bac4f9027ce" providerId="ADAL" clId="{BDB33FFD-0748-476C-A3CC-763153CF76B0}" dt="2023-12-04T10:47:06.968" v="1338" actId="20577"/>
          <ac:spMkLst>
            <pc:docMk/>
            <pc:sldMk cId="1136992888" sldId="258"/>
            <ac:spMk id="18" creationId="{A82C0F8A-EA82-4EEA-BC3C-A7C04173DC32}"/>
          </ac:spMkLst>
        </pc:spChg>
        <pc:spChg chg="mod">
          <ac:chgData name="Anders Vedum-Norén" userId="51e10540-d847-410c-a6e5-9bac4f9027ce" providerId="ADAL" clId="{BDB33FFD-0748-476C-A3CC-763153CF76B0}" dt="2023-12-04T10:46:50.440" v="1335" actId="20577"/>
          <ac:spMkLst>
            <pc:docMk/>
            <pc:sldMk cId="1136992888" sldId="258"/>
            <ac:spMk id="19" creationId="{D2DBCDA9-DBB5-450D-AFD0-1909D15668BC}"/>
          </ac:spMkLst>
        </pc:spChg>
        <pc:spChg chg="mod">
          <ac:chgData name="Anders Vedum-Norén" userId="51e10540-d847-410c-a6e5-9bac4f9027ce" providerId="ADAL" clId="{BDB33FFD-0748-476C-A3CC-763153CF76B0}" dt="2023-12-04T10:47:30.458" v="1340" actId="20577"/>
          <ac:spMkLst>
            <pc:docMk/>
            <pc:sldMk cId="1136992888" sldId="258"/>
            <ac:spMk id="20" creationId="{E886B024-F7E3-4220-8878-C6499DF008CB}"/>
          </ac:spMkLst>
        </pc:spChg>
        <pc:spChg chg="mod">
          <ac:chgData name="Anders Vedum-Norén" userId="51e10540-d847-410c-a6e5-9bac4f9027ce" providerId="ADAL" clId="{BDB33FFD-0748-476C-A3CC-763153CF76B0}" dt="2023-12-04T10:47:44.164" v="1342" actId="20577"/>
          <ac:spMkLst>
            <pc:docMk/>
            <pc:sldMk cId="1136992888" sldId="258"/>
            <ac:spMk id="21" creationId="{860994B7-494D-4976-929C-2090A5F63A55}"/>
          </ac:spMkLst>
        </pc:spChg>
        <pc:spChg chg="mod">
          <ac:chgData name="Anders Vedum-Norén" userId="51e10540-d847-410c-a6e5-9bac4f9027ce" providerId="ADAL" clId="{BDB33FFD-0748-476C-A3CC-763153CF76B0}" dt="2023-12-04T12:07:05.899" v="1378" actId="20577"/>
          <ac:spMkLst>
            <pc:docMk/>
            <pc:sldMk cId="1136992888" sldId="258"/>
            <ac:spMk id="22" creationId="{D391B9A9-CBC7-448C-A9C5-F8503493E2B9}"/>
          </ac:spMkLst>
        </pc:spChg>
        <pc:spChg chg="mod">
          <ac:chgData name="Anders Vedum-Norén" userId="51e10540-d847-410c-a6e5-9bac4f9027ce" providerId="ADAL" clId="{BDB33FFD-0748-476C-A3CC-763153CF76B0}" dt="2023-12-04T10:37:20.781" v="1265" actId="20577"/>
          <ac:spMkLst>
            <pc:docMk/>
            <pc:sldMk cId="1136992888" sldId="258"/>
            <ac:spMk id="23" creationId="{3EF59A47-D286-468D-A0EF-7906A5D5AD3B}"/>
          </ac:spMkLst>
        </pc:spChg>
        <pc:spChg chg="mod">
          <ac:chgData name="Anders Vedum-Norén" userId="51e10540-d847-410c-a6e5-9bac4f9027ce" providerId="ADAL" clId="{BDB33FFD-0748-476C-A3CC-763153CF76B0}" dt="2023-12-04T10:37:31.727" v="1273" actId="20577"/>
          <ac:spMkLst>
            <pc:docMk/>
            <pc:sldMk cId="1136992888" sldId="258"/>
            <ac:spMk id="24" creationId="{442DA9AB-88F5-4A6F-AC1E-2DB4F7F4D3E2}"/>
          </ac:spMkLst>
        </pc:spChg>
        <pc:spChg chg="mod">
          <ac:chgData name="Anders Vedum-Norén" userId="51e10540-d847-410c-a6e5-9bac4f9027ce" providerId="ADAL" clId="{BDB33FFD-0748-476C-A3CC-763153CF76B0}" dt="2023-12-04T10:36:48.432" v="1254" actId="6549"/>
          <ac:spMkLst>
            <pc:docMk/>
            <pc:sldMk cId="1136992888" sldId="258"/>
            <ac:spMk id="25" creationId="{14A523A2-43B6-40A2-A918-ACC06AE03296}"/>
          </ac:spMkLst>
        </pc:spChg>
        <pc:spChg chg="mod">
          <ac:chgData name="Anders Vedum-Norén" userId="51e10540-d847-410c-a6e5-9bac4f9027ce" providerId="ADAL" clId="{BDB33FFD-0748-476C-A3CC-763153CF76B0}" dt="2023-12-04T10:37:45.109" v="1283" actId="20577"/>
          <ac:spMkLst>
            <pc:docMk/>
            <pc:sldMk cId="1136992888" sldId="258"/>
            <ac:spMk id="26" creationId="{76225711-0C6E-4856-B3CD-5D67E4BDC32F}"/>
          </ac:spMkLst>
        </pc:spChg>
        <pc:spChg chg="mod">
          <ac:chgData name="Anders Vedum-Norén" userId="51e10540-d847-410c-a6e5-9bac4f9027ce" providerId="ADAL" clId="{BDB33FFD-0748-476C-A3CC-763153CF76B0}" dt="2023-12-04T12:05:08.092" v="1365" actId="20577"/>
          <ac:spMkLst>
            <pc:docMk/>
            <pc:sldMk cId="1136992888" sldId="258"/>
            <ac:spMk id="27" creationId="{272710FB-1207-48BD-A110-990BA095C234}"/>
          </ac:spMkLst>
        </pc:spChg>
        <pc:spChg chg="mod">
          <ac:chgData name="Anders Vedum-Norén" userId="51e10540-d847-410c-a6e5-9bac4f9027ce" providerId="ADAL" clId="{BDB33FFD-0748-476C-A3CC-763153CF76B0}" dt="2023-12-04T12:06:02.162" v="1373" actId="20577"/>
          <ac:spMkLst>
            <pc:docMk/>
            <pc:sldMk cId="1136992888" sldId="258"/>
            <ac:spMk id="28" creationId="{6EF9407C-9037-4040-AADE-8EDD868183B7}"/>
          </ac:spMkLst>
        </pc:spChg>
        <pc:spChg chg="mod">
          <ac:chgData name="Anders Vedum-Norén" userId="51e10540-d847-410c-a6e5-9bac4f9027ce" providerId="ADAL" clId="{BDB33FFD-0748-476C-A3CC-763153CF76B0}" dt="2023-12-04T10:40:03.796" v="1317" actId="20577"/>
          <ac:spMkLst>
            <pc:docMk/>
            <pc:sldMk cId="1136992888" sldId="258"/>
            <ac:spMk id="29" creationId="{9316CCCB-4DBA-4D44-A6A2-855C235AE706}"/>
          </ac:spMkLst>
        </pc:spChg>
        <pc:spChg chg="mod">
          <ac:chgData name="Anders Vedum-Norén" userId="51e10540-d847-410c-a6e5-9bac4f9027ce" providerId="ADAL" clId="{BDB33FFD-0748-476C-A3CC-763153CF76B0}" dt="2023-12-04T10:39:44.862" v="1303" actId="20577"/>
          <ac:spMkLst>
            <pc:docMk/>
            <pc:sldMk cId="1136992888" sldId="258"/>
            <ac:spMk id="30" creationId="{84D5AAA5-510E-4BE3-A857-7C53BB0343AF}"/>
          </ac:spMkLst>
        </pc:spChg>
        <pc:spChg chg="mod">
          <ac:chgData name="Anders Vedum-Norén" userId="51e10540-d847-410c-a6e5-9bac4f9027ce" providerId="ADAL" clId="{BDB33FFD-0748-476C-A3CC-763153CF76B0}" dt="2023-12-04T10:39:54.045" v="1309" actId="20577"/>
          <ac:spMkLst>
            <pc:docMk/>
            <pc:sldMk cId="1136992888" sldId="258"/>
            <ac:spMk id="31" creationId="{1A69CFEC-84C8-4652-9505-833C816E2B87}"/>
          </ac:spMkLst>
        </pc:spChg>
        <pc:spChg chg="mod">
          <ac:chgData name="Anders Vedum-Norén" userId="51e10540-d847-410c-a6e5-9bac4f9027ce" providerId="ADAL" clId="{BDB33FFD-0748-476C-A3CC-763153CF76B0}" dt="2023-12-04T10:40:18.204" v="1322" actId="20577"/>
          <ac:spMkLst>
            <pc:docMk/>
            <pc:sldMk cId="1136992888" sldId="258"/>
            <ac:spMk id="32" creationId="{E6EB895C-D4D9-41A5-A5C7-7908F9B2E32F}"/>
          </ac:spMkLst>
        </pc:spChg>
        <pc:spChg chg="mod">
          <ac:chgData name="Anders Vedum-Norén" userId="51e10540-d847-410c-a6e5-9bac4f9027ce" providerId="ADAL" clId="{BDB33FFD-0748-476C-A3CC-763153CF76B0}" dt="2023-12-04T10:48:11.623" v="1350" actId="20577"/>
          <ac:spMkLst>
            <pc:docMk/>
            <pc:sldMk cId="1136992888" sldId="258"/>
            <ac:spMk id="34" creationId="{08625D32-3FC6-4C0C-B897-8E176A709292}"/>
          </ac:spMkLst>
        </pc:spChg>
        <pc:spChg chg="mod">
          <ac:chgData name="Anders Vedum-Norén" userId="51e10540-d847-410c-a6e5-9bac4f9027ce" providerId="ADAL" clId="{BDB33FFD-0748-476C-A3CC-763153CF76B0}" dt="2023-12-04T10:48:27.350" v="1352" actId="20577"/>
          <ac:spMkLst>
            <pc:docMk/>
            <pc:sldMk cId="1136992888" sldId="258"/>
            <ac:spMk id="35" creationId="{FB4A99F8-7312-4824-9FC6-F43013235BB4}"/>
          </ac:spMkLst>
        </pc:spChg>
        <pc:spChg chg="mod">
          <ac:chgData name="Anders Vedum-Norén" userId="51e10540-d847-410c-a6e5-9bac4f9027ce" providerId="ADAL" clId="{BDB33FFD-0748-476C-A3CC-763153CF76B0}" dt="2023-12-04T10:48:36.150" v="1355" actId="20577"/>
          <ac:spMkLst>
            <pc:docMk/>
            <pc:sldMk cId="1136992888" sldId="258"/>
            <ac:spMk id="36" creationId="{856FB4BF-C9F7-4BEF-A51A-A47ADB6C4DD2}"/>
          </ac:spMkLst>
        </pc:spChg>
        <pc:spChg chg="mod">
          <ac:chgData name="Anders Vedum-Norén" userId="51e10540-d847-410c-a6e5-9bac4f9027ce" providerId="ADAL" clId="{BDB33FFD-0748-476C-A3CC-763153CF76B0}" dt="2023-12-04T12:07:19.928" v="1381" actId="20577"/>
          <ac:spMkLst>
            <pc:docMk/>
            <pc:sldMk cId="1136992888" sldId="258"/>
            <ac:spMk id="37" creationId="{F9E54F8A-0EF4-41D5-8EBF-41C66E1C5632}"/>
          </ac:spMkLst>
        </pc:spChg>
        <pc:picChg chg="mod">
          <ac:chgData name="Anders Vedum-Norén" userId="51e10540-d847-410c-a6e5-9bac4f9027ce" providerId="ADAL" clId="{BDB33FFD-0748-476C-A3CC-763153CF76B0}" dt="2023-11-30T11:43:31.829" v="410" actId="1076"/>
          <ac:picMkLst>
            <pc:docMk/>
            <pc:sldMk cId="1136992888" sldId="258"/>
            <ac:picMk id="39" creationId="{B6146741-F10A-4E6B-8460-B07D736C778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iderøe_Grønn_vingebakgrunnWiderøe_vingutsnitt_1-1.psd" descr="Widerøe_Grønn_vingebakgrunnWiderøe_vingutsnitt_1-1.psd">
            <a:extLst>
              <a:ext uri="{FF2B5EF4-FFF2-40B4-BE49-F238E27FC236}">
                <a16:creationId xmlns:a16="http://schemas.microsoft.com/office/drawing/2014/main" id="{86E967A1-1FAC-1889-7EE5-8938F8B91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6837" b="26966"/>
          <a:stretch>
            <a:fillRect/>
          </a:stretch>
        </p:blipFill>
        <p:spPr>
          <a:xfrm>
            <a:off x="0" y="0"/>
            <a:ext cx="12192000" cy="68513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D41AB65-E538-E681-83F6-254BA2F50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9F547C8-FBC9-FEBF-3E5D-C4EA2334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8" name="WF_logo_neg.png" descr="WF_logo_neg.png">
            <a:extLst>
              <a:ext uri="{FF2B5EF4-FFF2-40B4-BE49-F238E27FC236}">
                <a16:creationId xmlns:a16="http://schemas.microsoft.com/office/drawing/2014/main" id="{EDD76354-E25C-18DD-9A7F-B05216DF10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7798" y="367085"/>
            <a:ext cx="2136403" cy="2136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3200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_negativ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7C6354-537F-8EE8-DD2A-3B505A3A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187324-3A0E-D561-74F6-6961E7C15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B620027-0F57-A5EC-70E6-F56978BA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04.12.2023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232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18826-26BF-7CD1-1BD2-598309A68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7468"/>
            <a:ext cx="10515600" cy="1160463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0203BF-F290-90F9-47E6-310F32506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79976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8ABD24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E82DCB-8143-57A9-35FD-6C18F686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04.12.2023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554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FCFD03A-FB2D-16C0-10F5-A3382F4E6C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629"/>
          <a:stretch/>
        </p:blipFill>
        <p:spPr>
          <a:xfrm>
            <a:off x="-44034" y="0"/>
            <a:ext cx="12236034" cy="62191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0B18826-26BF-7CD1-1BD2-598309A68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7468"/>
            <a:ext cx="10515600" cy="1160463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0203BF-F290-90F9-47E6-310F32506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79976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8ABD24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E82DCB-8143-57A9-35FD-6C18F686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04.12.2023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5325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13B00312-FC53-178F-DFF9-714ACBF1F3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794"/>
          <a:stretch/>
        </p:blipFill>
        <p:spPr>
          <a:xfrm>
            <a:off x="-40640" y="-13300"/>
            <a:ext cx="12273280" cy="62268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0B18826-26BF-7CD1-1BD2-598309A68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7468"/>
            <a:ext cx="10515600" cy="1160463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0203BF-F290-90F9-47E6-310F32506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79976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8ABD24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E82DCB-8143-57A9-35FD-6C18F686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04.12.2023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0046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E28F95-EFBD-1ACB-CC90-FC5B73A3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0841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F0B08D-605F-D49C-13CB-E2925FD20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B38BAF9-0563-50D0-8FDC-7FE1BECCB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BEA975F-3693-75BA-9934-4CC31E4B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04.12.2023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3739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BEA975F-3693-75BA-9934-4CC31E4B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04.12.2023</a:t>
            </a:fld>
            <a:endParaRPr lang="nb-NO"/>
          </a:p>
        </p:txBody>
      </p:sp>
      <p:pic>
        <p:nvPicPr>
          <p:cNvPr id="9" name="Bilde 8" descr="Et bilde som inneholder utendørs, natur, skyet&#10;&#10;Automatisk generert beskrivelse">
            <a:extLst>
              <a:ext uri="{FF2B5EF4-FFF2-40B4-BE49-F238E27FC236}">
                <a16:creationId xmlns:a16="http://schemas.microsoft.com/office/drawing/2014/main" id="{B561B401-D230-A53D-00DD-F6E6FB9AAD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364" t="326" r="34748" b="-326"/>
          <a:stretch/>
        </p:blipFill>
        <p:spPr>
          <a:xfrm>
            <a:off x="0" y="-10748"/>
            <a:ext cx="6096000" cy="6246497"/>
          </a:xfrm>
          <a:prstGeom prst="rect">
            <a:avLst/>
          </a:prstGeom>
        </p:spPr>
      </p:pic>
      <p:sp>
        <p:nvSpPr>
          <p:cNvPr id="7" name="Plassholder for diagram 6">
            <a:extLst>
              <a:ext uri="{FF2B5EF4-FFF2-40B4-BE49-F238E27FC236}">
                <a16:creationId xmlns:a16="http://schemas.microsoft.com/office/drawing/2014/main" id="{AD88EBD3-6A84-64C8-37F8-758D990C2FB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-10748"/>
            <a:ext cx="6096000" cy="62258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nb-NO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BA784518-1B42-B2A0-D0A0-58064E84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C96754D6-776A-84CC-61AD-227DD64E2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9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_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BEA975F-3693-75BA-9934-4CC31E4B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7" name="Plassholder for diagram 6">
            <a:extLst>
              <a:ext uri="{FF2B5EF4-FFF2-40B4-BE49-F238E27FC236}">
                <a16:creationId xmlns:a16="http://schemas.microsoft.com/office/drawing/2014/main" id="{AD88EBD3-6A84-64C8-37F8-758D990C2FB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-10748"/>
            <a:ext cx="6096000" cy="62258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nb-NO"/>
          </a:p>
        </p:txBody>
      </p:sp>
      <p:pic>
        <p:nvPicPr>
          <p:cNvPr id="3" name="Bilde 2" descr="Et bilde som inneholder utendørs, himmel, skyet, skyer&#10;&#10;Automatisk generert beskrivelse">
            <a:extLst>
              <a:ext uri="{FF2B5EF4-FFF2-40B4-BE49-F238E27FC236}">
                <a16:creationId xmlns:a16="http://schemas.microsoft.com/office/drawing/2014/main" id="{DA63954A-3DCD-E10C-6D50-2352A0411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930"/>
          <a:stretch/>
        </p:blipFill>
        <p:spPr>
          <a:xfrm>
            <a:off x="0" y="0"/>
            <a:ext cx="6096000" cy="6225810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DB42FE56-1E5B-0323-6F7C-67012BF3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63B4059F-FB0E-4E57-4E22-48A52CECE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496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690735-6F1E-4F51-C7B4-EEE9BADBB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3E9928A-AEDF-AF64-7ABF-318662BFD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C6C08AA-1D78-6E09-BA23-A4470C1C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D6DE0933-ECBC-78ED-1B60-8EACE03E86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6096000" cy="62000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050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_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BEA975F-3693-75BA-9934-4CC31E4B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7" name="Plassholder for diagram 6">
            <a:extLst>
              <a:ext uri="{FF2B5EF4-FFF2-40B4-BE49-F238E27FC236}">
                <a16:creationId xmlns:a16="http://schemas.microsoft.com/office/drawing/2014/main" id="{AD88EBD3-6A84-64C8-37F8-758D990C2FB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0" y="-10748"/>
            <a:ext cx="12192000" cy="62258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64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f_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BEA975F-3693-75BA-9934-4CC31E4B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7" name="Plassholder for diagram 6">
            <a:extLst>
              <a:ext uri="{FF2B5EF4-FFF2-40B4-BE49-F238E27FC236}">
                <a16:creationId xmlns:a16="http://schemas.microsoft.com/office/drawing/2014/main" id="{AD88EBD3-6A84-64C8-37F8-758D990C2FB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-10748"/>
            <a:ext cx="6096000" cy="62258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nb-NO"/>
          </a:p>
        </p:txBody>
      </p:sp>
      <p:sp>
        <p:nvSpPr>
          <p:cNvPr id="2" name="Plassholder for diagram 6">
            <a:extLst>
              <a:ext uri="{FF2B5EF4-FFF2-40B4-BE49-F238E27FC236}">
                <a16:creationId xmlns:a16="http://schemas.microsoft.com/office/drawing/2014/main" id="{FF6C61E7-7E43-19C5-E9E7-248A29DC45FA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0" y="-10748"/>
            <a:ext cx="6096000" cy="62258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226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utendørs, natur, skyet&#10;&#10;Automatisk generert beskrivelse">
            <a:extLst>
              <a:ext uri="{FF2B5EF4-FFF2-40B4-BE49-F238E27FC236}">
                <a16:creationId xmlns:a16="http://schemas.microsoft.com/office/drawing/2014/main" id="{5523687B-4572-0BAE-385A-3CB5260ED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39034"/>
            <a:ext cx="12196545" cy="685972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D41AB65-E538-E681-83F6-254BA2F50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7054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5803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0ABC2-2971-DF19-B13C-014621E4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841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D3EC63-4DA7-C438-4BAA-0BE1BFCC4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8065AFC-902B-9791-85FF-660C36BF0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EAB16F5-6A68-C71D-00BB-D97D77C31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3375B43-F82C-7687-BC42-72651EC2CD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E72932E-9ADD-272F-5FFE-C8D6FA9F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04.12.2023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5236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470F44-EE06-E5E6-555B-8DA3A159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DFCB93F-BC95-1AD8-A27B-38759CA3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04.12.2023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7269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E595ADD-2FCF-ECE4-DCFB-A5F704CFE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04.12.2023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782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ernativ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utendørs, himmel, skyet, skyer&#10;&#10;Automatisk generert beskrivelse">
            <a:extLst>
              <a:ext uri="{FF2B5EF4-FFF2-40B4-BE49-F238E27FC236}">
                <a16:creationId xmlns:a16="http://schemas.microsoft.com/office/drawing/2014/main" id="{0FEFF701-D7AE-09F3-1770-4AAD4C309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1" t="9726" r="324" b="-174"/>
          <a:stretch/>
        </p:blipFill>
        <p:spPr>
          <a:xfrm>
            <a:off x="0" y="-22658"/>
            <a:ext cx="12192000" cy="625323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5034F0B-BC68-6A00-3C79-DAF517AB2B90}"/>
              </a:ext>
            </a:extLst>
          </p:cNvPr>
          <p:cNvSpPr txBox="1"/>
          <p:nvPr userDrawn="1"/>
        </p:nvSpPr>
        <p:spPr>
          <a:xfrm>
            <a:off x="1523998" y="756698"/>
            <a:ext cx="9143999" cy="4708981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b-NO" sz="5000" b="1" i="0">
              <a:solidFill>
                <a:srgbClr val="008412"/>
              </a:solidFill>
              <a:latin typeface="Gill Sans Nova" panose="020B0602020104020203" pitchFamily="34" charset="0"/>
            </a:endParaRPr>
          </a:p>
          <a:p>
            <a:pPr algn="ctr"/>
            <a:endParaRPr lang="nb-NO" sz="5000" b="1" i="0">
              <a:solidFill>
                <a:srgbClr val="008412"/>
              </a:solidFill>
              <a:latin typeface="Gill Sans Nova" panose="020B0602020104020203" pitchFamily="34" charset="0"/>
            </a:endParaRPr>
          </a:p>
          <a:p>
            <a:pPr algn="ctr"/>
            <a:endParaRPr lang="nb-NO" sz="5000" b="1" i="0">
              <a:solidFill>
                <a:srgbClr val="008412"/>
              </a:solidFill>
              <a:latin typeface="Gill Sans Nova" panose="020B0602020104020203" pitchFamily="34" charset="0"/>
            </a:endParaRPr>
          </a:p>
          <a:p>
            <a:pPr algn="ctr"/>
            <a:endParaRPr lang="nb-NO" sz="5000" b="1" i="0">
              <a:solidFill>
                <a:srgbClr val="008412"/>
              </a:solidFill>
              <a:latin typeface="Gill Sans Nova" panose="020B0602020104020203" pitchFamily="34" charset="0"/>
            </a:endParaRPr>
          </a:p>
          <a:p>
            <a:pPr algn="ctr"/>
            <a:endParaRPr lang="nb-NO" sz="5000" b="1" i="0">
              <a:solidFill>
                <a:srgbClr val="008412"/>
              </a:solidFill>
              <a:latin typeface="Gill Sans Nova" panose="020B0602020104020203" pitchFamily="34" charset="0"/>
            </a:endParaRPr>
          </a:p>
          <a:p>
            <a:pPr algn="ctr"/>
            <a:endParaRPr lang="nb-NO" sz="5000" b="1" i="0">
              <a:solidFill>
                <a:srgbClr val="008412"/>
              </a:solidFill>
              <a:latin typeface="Gill Sans Nova" panose="020B0602020104020203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DACB9D-058F-C3E9-FA4A-BDA6E2AA7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552676"/>
            <a:ext cx="9143999" cy="1323975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3DC18D7-1158-C3D8-A661-D88126E1D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330352"/>
            <a:ext cx="9143999" cy="5709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ABD2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45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lternativ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EA2A3435-A429-7837-DADC-4BC50D4AB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1323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DACB9D-058F-C3E9-FA4A-BDA6E2AA7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552676"/>
            <a:ext cx="9143999" cy="1323975"/>
          </a:xfrm>
          <a:solidFill>
            <a:schemeClr val="bg1"/>
          </a:solidFill>
        </p:spPr>
        <p:txBody>
          <a:bodyPr anchor="b">
            <a:normAutofit/>
          </a:bodyPr>
          <a:lstStyle>
            <a:lvl1pPr algn="ctr">
              <a:defRPr sz="54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3DC18D7-1158-C3D8-A661-D88126E1D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330352"/>
            <a:ext cx="9143999" cy="57098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2400">
                <a:solidFill>
                  <a:srgbClr val="8ABD2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28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ternativ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utendørs, himmel, skyet, skyer&#10;&#10;Automatisk generert beskrivelse">
            <a:extLst>
              <a:ext uri="{FF2B5EF4-FFF2-40B4-BE49-F238E27FC236}">
                <a16:creationId xmlns:a16="http://schemas.microsoft.com/office/drawing/2014/main" id="{92435E13-17AE-3C01-906F-B643DDA508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1" t="9726" r="324" b="-174"/>
          <a:stretch/>
        </p:blipFill>
        <p:spPr>
          <a:xfrm>
            <a:off x="0" y="-22658"/>
            <a:ext cx="12192000" cy="625323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5034F0B-BC68-6A00-3C79-DAF517AB2B90}"/>
              </a:ext>
            </a:extLst>
          </p:cNvPr>
          <p:cNvSpPr txBox="1"/>
          <p:nvPr userDrawn="1"/>
        </p:nvSpPr>
        <p:spPr>
          <a:xfrm>
            <a:off x="3576000" y="627423"/>
            <a:ext cx="5040000" cy="504000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b-NO" sz="5000" b="1" i="0">
              <a:solidFill>
                <a:srgbClr val="008412"/>
              </a:solidFill>
              <a:latin typeface="Gill Sans Nova" panose="020B0602020104020203" pitchFamily="34" charset="0"/>
            </a:endParaRPr>
          </a:p>
          <a:p>
            <a:pPr algn="ctr"/>
            <a:endParaRPr lang="nb-NO" sz="5000" b="1" i="0">
              <a:solidFill>
                <a:srgbClr val="008412"/>
              </a:solidFill>
              <a:latin typeface="Gill Sans Nova" panose="020B0602020104020203" pitchFamily="34" charset="0"/>
            </a:endParaRPr>
          </a:p>
          <a:p>
            <a:pPr algn="ctr"/>
            <a:endParaRPr lang="nb-NO" sz="5000" b="1" i="0">
              <a:solidFill>
                <a:srgbClr val="008412"/>
              </a:solidFill>
              <a:latin typeface="Gill Sans Nova" panose="020B0602020104020203" pitchFamily="34" charset="0"/>
            </a:endParaRPr>
          </a:p>
          <a:p>
            <a:pPr algn="ctr"/>
            <a:endParaRPr lang="nb-NO" sz="5000" b="1" i="0">
              <a:solidFill>
                <a:srgbClr val="008412"/>
              </a:solidFill>
              <a:latin typeface="Gill Sans Nova" panose="020B0602020104020203" pitchFamily="34" charset="0"/>
            </a:endParaRPr>
          </a:p>
          <a:p>
            <a:pPr algn="ctr"/>
            <a:endParaRPr lang="nb-NO" sz="5000" b="1" i="0">
              <a:solidFill>
                <a:srgbClr val="008412"/>
              </a:solidFill>
              <a:latin typeface="Gill Sans Nova" panose="020B0602020104020203" pitchFamily="34" charset="0"/>
            </a:endParaRPr>
          </a:p>
          <a:p>
            <a:pPr algn="ctr"/>
            <a:endParaRPr lang="nb-NO" sz="5000" b="1" i="0">
              <a:solidFill>
                <a:srgbClr val="008412"/>
              </a:solidFill>
              <a:latin typeface="Gill Sans Nova" panose="020B0602020104020203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DACB9D-058F-C3E9-FA4A-BDA6E2AA7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6000" y="837117"/>
            <a:ext cx="5040000" cy="1323975"/>
          </a:xfrm>
        </p:spPr>
        <p:txBody>
          <a:bodyPr anchor="b">
            <a:normAutofit/>
          </a:bodyPr>
          <a:lstStyle>
            <a:lvl1pPr algn="ctr">
              <a:defRPr sz="36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3DC18D7-1158-C3D8-A661-D88126E1D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6000" y="2370786"/>
            <a:ext cx="5040000" cy="5709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8ABD2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4968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lternativ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DEE79A89-A209-EA22-6313-9B6004B0B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2132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C0F33922-CA99-645F-18FB-DB098EC6E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6000" y="837117"/>
            <a:ext cx="5040000" cy="1323975"/>
          </a:xfrm>
          <a:solidFill>
            <a:schemeClr val="bg1"/>
          </a:solidFill>
        </p:spPr>
        <p:txBody>
          <a:bodyPr anchor="b">
            <a:normAutofit/>
          </a:bodyPr>
          <a:lstStyle>
            <a:lvl1pPr algn="ctr">
              <a:defRPr sz="36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D27D6E3E-B491-7081-1195-D2E676F4B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6000" y="2370786"/>
            <a:ext cx="5040000" cy="57098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8ABD2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120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iderøe_Grønn_vingebakgrunnWiderøe_vingutsnitt_1-1.psd" descr="Widerøe_Grønn_vingebakgrunnWiderøe_vingutsnitt_1-1.psd">
            <a:extLst>
              <a:ext uri="{FF2B5EF4-FFF2-40B4-BE49-F238E27FC236}">
                <a16:creationId xmlns:a16="http://schemas.microsoft.com/office/drawing/2014/main" id="{86E967A1-1FAC-1889-7EE5-8938F8B91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6837" b="26966"/>
          <a:stretch>
            <a:fillRect/>
          </a:stretch>
        </p:blipFill>
        <p:spPr>
          <a:xfrm>
            <a:off x="0" y="0"/>
            <a:ext cx="12192000" cy="68513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D41AB65-E538-E681-83F6-254BA2F50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6456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8" name="WF_logo_neg.png" descr="WF_logo_neg.png">
            <a:extLst>
              <a:ext uri="{FF2B5EF4-FFF2-40B4-BE49-F238E27FC236}">
                <a16:creationId xmlns:a16="http://schemas.microsoft.com/office/drawing/2014/main" id="{EDD76354-E25C-18DD-9A7F-B05216DF10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7798" y="367085"/>
            <a:ext cx="2136403" cy="2136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173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iderøe_Grønn_vingebakgrunnWiderøe_vingutsnitt_1-1.psd" descr="Widerøe_Grønn_vingebakgrunnWiderøe_vingutsnitt_1-1.psd">
            <a:extLst>
              <a:ext uri="{FF2B5EF4-FFF2-40B4-BE49-F238E27FC236}">
                <a16:creationId xmlns:a16="http://schemas.microsoft.com/office/drawing/2014/main" id="{86E967A1-1FAC-1889-7EE5-8938F8B91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6837" b="26966"/>
          <a:stretch>
            <a:fillRect/>
          </a:stretch>
        </p:blipFill>
        <p:spPr>
          <a:xfrm>
            <a:off x="0" y="0"/>
            <a:ext cx="12192000" cy="6851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WF_logo_neg.png" descr="WF_logo_neg.png">
            <a:extLst>
              <a:ext uri="{FF2B5EF4-FFF2-40B4-BE49-F238E27FC236}">
                <a16:creationId xmlns:a16="http://schemas.microsoft.com/office/drawing/2014/main" id="{EDD76354-E25C-18DD-9A7F-B05216DF10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8473" y="1871473"/>
            <a:ext cx="3115054" cy="31150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318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bilde_m_pay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iderøe_Grønn_vingebakgrunnWiderøe_vingutsnitt_1-1.psd" descr="Widerøe_Grønn_vingebakgrunnWiderøe_vingutsnitt_1-1.psd">
            <a:extLst>
              <a:ext uri="{FF2B5EF4-FFF2-40B4-BE49-F238E27FC236}">
                <a16:creationId xmlns:a16="http://schemas.microsoft.com/office/drawing/2014/main" id="{86E967A1-1FAC-1889-7EE5-8938F8B91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6837" b="26966"/>
          <a:stretch>
            <a:fillRect/>
          </a:stretch>
        </p:blipFill>
        <p:spPr>
          <a:xfrm>
            <a:off x="0" y="0"/>
            <a:ext cx="12192000" cy="6851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5E356BB-26B4-6A9B-05E1-8460A48241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3168" y="1938239"/>
            <a:ext cx="6665664" cy="298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7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ér">
            <a:extLst>
              <a:ext uri="{FF2B5EF4-FFF2-40B4-BE49-F238E27FC236}">
                <a16:creationId xmlns:a16="http://schemas.microsoft.com/office/drawing/2014/main" id="{824521E0-F86C-DC57-E1E1-189C8F803AFE}"/>
              </a:ext>
            </a:extLst>
          </p:cNvPr>
          <p:cNvGrpSpPr/>
          <p:nvPr userDrawn="1"/>
        </p:nvGrpSpPr>
        <p:grpSpPr>
          <a:xfrm>
            <a:off x="0" y="6214773"/>
            <a:ext cx="12192000" cy="648277"/>
            <a:chOff x="0" y="0"/>
            <a:chExt cx="24384000" cy="1296551"/>
          </a:xfrm>
        </p:grpSpPr>
        <p:pic>
          <p:nvPicPr>
            <p:cNvPr id="8" name="Widerøe_GrønnGradient_bakgrunnstripe.png" descr="Widerøe_GrønnGradient_bakgrunnstripe.png">
              <a:extLst>
                <a:ext uri="{FF2B5EF4-FFF2-40B4-BE49-F238E27FC236}">
                  <a16:creationId xmlns:a16="http://schemas.microsoft.com/office/drawing/2014/main" id="{814EBE14-3042-90D2-97D9-4E48E471A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rcRect b="77244"/>
            <a:stretch>
              <a:fillRect/>
            </a:stretch>
          </p:blipFill>
          <p:spPr>
            <a:xfrm>
              <a:off x="0" y="0"/>
              <a:ext cx="24384000" cy="1296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WF_logo_neg.png" descr="WF_logo_neg.png">
              <a:extLst>
                <a:ext uri="{FF2B5EF4-FFF2-40B4-BE49-F238E27FC236}">
                  <a16:creationId xmlns:a16="http://schemas.microsoft.com/office/drawing/2014/main" id="{4B037270-722B-AAED-3695-FF06CE308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rcRect t="20931" b="26433"/>
            <a:stretch>
              <a:fillRect/>
            </a:stretch>
          </p:blipFill>
          <p:spPr>
            <a:xfrm>
              <a:off x="21259276" y="13055"/>
              <a:ext cx="2287049" cy="12037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585AEAB-D5FD-06A5-9E78-5A9814328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06ADE58-80B1-6918-91B9-F49725AA1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287A25-D540-114B-2C7B-2352F1641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0D282D6-DA2C-CF48-9255-9D8E170C8E95}" type="datetimeFigureOut">
              <a:rPr lang="nb-NO" smtClean="0"/>
              <a:pPr/>
              <a:t>04.12.2023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524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73" r:id="rId4"/>
    <p:sldLayoutId id="2147483669" r:id="rId5"/>
    <p:sldLayoutId id="2147483674" r:id="rId6"/>
    <p:sldLayoutId id="2147483660" r:id="rId7"/>
    <p:sldLayoutId id="2147483661" r:id="rId8"/>
    <p:sldLayoutId id="2147483662" r:id="rId9"/>
    <p:sldLayoutId id="2147483650" r:id="rId10"/>
    <p:sldLayoutId id="2147483651" r:id="rId11"/>
    <p:sldLayoutId id="2147483670" r:id="rId12"/>
    <p:sldLayoutId id="2147483671" r:id="rId13"/>
    <p:sldLayoutId id="2147483652" r:id="rId14"/>
    <p:sldLayoutId id="2147483665" r:id="rId15"/>
    <p:sldLayoutId id="2147483666" r:id="rId16"/>
    <p:sldLayoutId id="2147483656" r:id="rId17"/>
    <p:sldLayoutId id="2147483667" r:id="rId18"/>
    <p:sldLayoutId id="2147483668" r:id="rId19"/>
    <p:sldLayoutId id="2147483653" r:id="rId20"/>
    <p:sldLayoutId id="2147483654" r:id="rId21"/>
    <p:sldLayoutId id="2147483655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8412"/>
          </a:solidFill>
          <a:latin typeface="Gill Sans Nova" panose="020B0602020104020203" pitchFamily="34" charset="0"/>
          <a:ea typeface="+mj-ea"/>
          <a:cs typeface="Gill Sans Nova" panose="020B06020201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 Nova" panose="020B03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 Nova" panose="020B0602020104020203" pitchFamily="34" charset="0"/>
          <a:ea typeface="+mn-ea"/>
          <a:cs typeface="Gill Sans Nova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39625-3C81-4AA7-A65D-E5347926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TT Commons Pro Black"/>
              </a:rPr>
              <a:t>TRAFIKKRAPPORT: </a:t>
            </a:r>
            <a:r>
              <a:rPr lang="nb-NO">
                <a:solidFill>
                  <a:srgbClr val="8ABD24"/>
                </a:solidFill>
                <a:latin typeface="TT Commons Pro DemiBold"/>
              </a:rPr>
              <a:t>NOVEMBER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E47DF-F15D-42E4-9754-C03D7C8A3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054" y="1566767"/>
            <a:ext cx="7436326" cy="232197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nb-NO" sz="1600" dirty="0">
                <a:solidFill>
                  <a:srgbClr val="008412"/>
                </a:solidFill>
                <a:latin typeface="TT Commons Pro Medium"/>
              </a:rPr>
              <a:t>November fortsetter å levere i tråd med september- og oktober-tall. Vi har en svak økning i passasjerer, samtidig som produksjonen kuttes med 3,8%. Dette medfører en økning i kabinfaktor med litt over 3 p.p.</a:t>
            </a:r>
          </a:p>
          <a:p>
            <a:r>
              <a:rPr lang="nb-NO" sz="1600" dirty="0">
                <a:solidFill>
                  <a:srgbClr val="008412"/>
                </a:solidFill>
                <a:latin typeface="TT Commons Pro Medium"/>
              </a:rPr>
              <a:t>Forretningsmarkedet holder seg sterkere enn fritidsmarkedet mot fjoråret, og vi ser en svakere etterspørsel fra fritidsreisende.</a:t>
            </a:r>
          </a:p>
          <a:p>
            <a:r>
              <a:rPr lang="nb-NO" sz="1600" dirty="0">
                <a:solidFill>
                  <a:srgbClr val="008412"/>
                </a:solidFill>
                <a:latin typeface="TT Commons Pro Medium"/>
              </a:rPr>
              <a:t>Forbrukere kjøper i større grad enn tidligere reisene sine når det er salgskampanjer. Kunder som abonnerer på Widerøes nyhetsbrev får tilgang til rabattkoder, og vi ser god konvertering fra denne gruppen</a:t>
            </a:r>
          </a:p>
          <a:p>
            <a:r>
              <a:rPr lang="nb-NO" sz="1600" dirty="0">
                <a:solidFill>
                  <a:srgbClr val="008412"/>
                </a:solidFill>
                <a:latin typeface="TT Commons Pro Medium"/>
              </a:rPr>
              <a:t>Snittinntekt pr passasjer er fortsatt på et høyt nivå sammenlignet med fjoråret.</a:t>
            </a:r>
          </a:p>
          <a:p>
            <a:r>
              <a:rPr lang="nb-NO" sz="1600" dirty="0">
                <a:solidFill>
                  <a:srgbClr val="008412"/>
                </a:solidFill>
                <a:latin typeface="TT Commons Pro Medium"/>
              </a:rPr>
              <a:t>Bergen til Brussel ny rute fra 12 april. To ukentlige avganger mandag og fredag.</a:t>
            </a:r>
          </a:p>
          <a:p>
            <a:r>
              <a:rPr lang="nb-NO" sz="1600" dirty="0">
                <a:solidFill>
                  <a:srgbClr val="008412"/>
                </a:solidFill>
                <a:latin typeface="TT Commons Pro Medium"/>
              </a:rPr>
              <a:t>Widerøe er tildelt resterende anbudsruter, ekstremt happy med det.</a:t>
            </a:r>
          </a:p>
          <a:p>
            <a:r>
              <a:rPr lang="nb-NO" sz="1500" dirty="0">
                <a:solidFill>
                  <a:srgbClr val="008412"/>
                </a:solidFill>
                <a:latin typeface="TT Commons Pro Medium"/>
              </a:rPr>
              <a:t>Etter sommeren har Widerøe utvidet mange flytider noe som har resultert i betydelig mindre utslipp pr. sete. </a:t>
            </a:r>
            <a:r>
              <a:rPr lang="nb-NO" sz="1500">
                <a:solidFill>
                  <a:srgbClr val="008412"/>
                </a:solidFill>
                <a:latin typeface="TT Commons Pro Medium"/>
              </a:rPr>
              <a:t>(ble sagt sist, men kom ikke i media)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39097-898D-4FC0-8DCB-30A260C9A194}"/>
              </a:ext>
            </a:extLst>
          </p:cNvPr>
          <p:cNvSpPr txBox="1"/>
          <p:nvPr/>
        </p:nvSpPr>
        <p:spPr>
          <a:xfrm>
            <a:off x="961054" y="4147102"/>
            <a:ext cx="124097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 dirty="0">
                <a:solidFill>
                  <a:srgbClr val="8ABD24"/>
                </a:solidFill>
                <a:latin typeface="TT Commons Pro Medium"/>
              </a:rPr>
              <a:t>NOVEMBER</a:t>
            </a:r>
            <a:endParaRPr lang="nb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2DD62-7E61-4E84-80DF-1A41D3F64398}"/>
              </a:ext>
            </a:extLst>
          </p:cNvPr>
          <p:cNvSpPr txBox="1"/>
          <p:nvPr/>
        </p:nvSpPr>
        <p:spPr>
          <a:xfrm>
            <a:off x="6158203" y="4142790"/>
            <a:ext cx="180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solidFill>
                  <a:srgbClr val="8ABD24"/>
                </a:solidFill>
                <a:latin typeface="TT Commons Pro Medium" panose="020B0103030102020204" pitchFamily="34" charset="0"/>
              </a:rPr>
              <a:t>12 MND RULLERENDE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F5235-515B-4518-9822-C8E151B5D126}"/>
              </a:ext>
            </a:extLst>
          </p:cNvPr>
          <p:cNvSpPr txBox="1"/>
          <p:nvPr/>
        </p:nvSpPr>
        <p:spPr>
          <a:xfrm>
            <a:off x="2743202" y="4142790"/>
            <a:ext cx="312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solidFill>
                  <a:schemeClr val="bg1"/>
                </a:solidFill>
                <a:latin typeface="TT Commons Pro Light" panose="020B0103030102020204" pitchFamily="34" charset="0"/>
              </a:rPr>
              <a:t>2023	      2022    	            ENDRING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BCD251-0BD5-4405-9851-C9A10A9B230E}"/>
              </a:ext>
            </a:extLst>
          </p:cNvPr>
          <p:cNvSpPr txBox="1"/>
          <p:nvPr/>
        </p:nvSpPr>
        <p:spPr>
          <a:xfrm>
            <a:off x="7941907" y="4142790"/>
            <a:ext cx="312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solidFill>
                  <a:schemeClr val="bg1"/>
                </a:solidFill>
                <a:latin typeface="TT Commons Pro Light" panose="020B0103030102020204" pitchFamily="34" charset="0"/>
              </a:rPr>
              <a:t>2023	      2022    	            ENDRING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CEC8D-F8D6-4EA4-89D1-4FEF95577741}"/>
              </a:ext>
            </a:extLst>
          </p:cNvPr>
          <p:cNvSpPr txBox="1"/>
          <p:nvPr/>
        </p:nvSpPr>
        <p:spPr>
          <a:xfrm>
            <a:off x="2797628" y="4461734"/>
            <a:ext cx="50385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900">
                <a:latin typeface="TT Commons Pro Light"/>
              </a:rPr>
              <a:t>271</a:t>
            </a:r>
            <a:endParaRPr lang="nb-NO" sz="900">
              <a:latin typeface="TT Commons Pro Light" panose="020B010303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375B28-91C7-4558-BE55-146958E20163}"/>
              </a:ext>
            </a:extLst>
          </p:cNvPr>
          <p:cNvSpPr txBox="1"/>
          <p:nvPr/>
        </p:nvSpPr>
        <p:spPr>
          <a:xfrm>
            <a:off x="2797628" y="4733874"/>
            <a:ext cx="618919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900">
                <a:latin typeface="TT Commons Pro Light"/>
              </a:rPr>
              <a:t>62,8 %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D595E7-4273-4FFE-B029-6D88B8A15251}"/>
              </a:ext>
            </a:extLst>
          </p:cNvPr>
          <p:cNvSpPr txBox="1"/>
          <p:nvPr/>
        </p:nvSpPr>
        <p:spPr>
          <a:xfrm>
            <a:off x="2797626" y="5292731"/>
            <a:ext cx="74252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900">
                <a:latin typeface="TT Commons Pro Light" panose="020B0103030102020204" pitchFamily="34" charset="0"/>
              </a:rPr>
              <a:t>156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669E95-9F31-47D5-BEF8-1E9827432FB2}"/>
              </a:ext>
            </a:extLst>
          </p:cNvPr>
          <p:cNvSpPr txBox="1"/>
          <p:nvPr/>
        </p:nvSpPr>
        <p:spPr>
          <a:xfrm>
            <a:off x="2797627" y="5574201"/>
            <a:ext cx="50385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900">
                <a:latin typeface="TT Commons Pro Light" panose="020B0103030102020204" pitchFamily="34" charset="0"/>
              </a:rPr>
              <a:t>30,3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2F569-A0F5-41CA-8913-7FC7EC2045E0}"/>
              </a:ext>
            </a:extLst>
          </p:cNvPr>
          <p:cNvSpPr txBox="1"/>
          <p:nvPr/>
        </p:nvSpPr>
        <p:spPr>
          <a:xfrm>
            <a:off x="2797628" y="5015732"/>
            <a:ext cx="50385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900">
                <a:latin typeface="TT Commons Pro Light" panose="020B0103030102020204" pitchFamily="34" charset="0"/>
              </a:rPr>
              <a:t>98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2EBFE-FB4D-49DB-8907-1520C1345DB3}"/>
              </a:ext>
            </a:extLst>
          </p:cNvPr>
          <p:cNvSpPr txBox="1"/>
          <p:nvPr/>
        </p:nvSpPr>
        <p:spPr>
          <a:xfrm>
            <a:off x="3917301" y="4459305"/>
            <a:ext cx="50385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900">
                <a:latin typeface="TT Commons Pro Light"/>
              </a:rPr>
              <a:t>269</a:t>
            </a:r>
            <a:endParaRPr lang="nb-NO" sz="900">
              <a:latin typeface="TT Commons Pro Light" panose="020B010303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E5BB0D-F2B2-43A3-AD4D-AA71EFE3AF43}"/>
              </a:ext>
            </a:extLst>
          </p:cNvPr>
          <p:cNvSpPr txBox="1"/>
          <p:nvPr/>
        </p:nvSpPr>
        <p:spPr>
          <a:xfrm>
            <a:off x="3917300" y="5015731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TT Commons Pro Light" panose="020B0103030102020204" pitchFamily="34" charset="0"/>
              </a:rPr>
              <a:t>98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A61EC6-AC0C-4B8F-A9EB-B2764CDF8D51}"/>
              </a:ext>
            </a:extLst>
          </p:cNvPr>
          <p:cNvSpPr txBox="1"/>
          <p:nvPr/>
        </p:nvSpPr>
        <p:spPr>
          <a:xfrm>
            <a:off x="3917300" y="4732035"/>
            <a:ext cx="586278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900">
                <a:latin typeface="TT Commons Pro Light"/>
              </a:rPr>
              <a:t>60,2 %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83F746-691A-4245-83FB-C58415A5F6D5}"/>
              </a:ext>
            </a:extLst>
          </p:cNvPr>
          <p:cNvSpPr txBox="1"/>
          <p:nvPr/>
        </p:nvSpPr>
        <p:spPr>
          <a:xfrm>
            <a:off x="3917300" y="5289333"/>
            <a:ext cx="50385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900">
                <a:latin typeface="TT Commons Pro Light"/>
              </a:rPr>
              <a:t>162</a:t>
            </a:r>
            <a:endParaRPr lang="nb-NO" sz="900">
              <a:latin typeface="TT Commons Pro Light" panose="020B010303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2C0F8A-EA82-4EEA-BC3C-A7C04173DC32}"/>
              </a:ext>
            </a:extLst>
          </p:cNvPr>
          <p:cNvSpPr txBox="1"/>
          <p:nvPr/>
        </p:nvSpPr>
        <p:spPr>
          <a:xfrm>
            <a:off x="5113176" y="4747357"/>
            <a:ext cx="920622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900">
                <a:latin typeface="TT Commons Pro Light"/>
              </a:rPr>
              <a:t>2,6 p.p.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DBCDA9-DBB5-450D-AFD0-1909D15668BC}"/>
              </a:ext>
            </a:extLst>
          </p:cNvPr>
          <p:cNvSpPr txBox="1"/>
          <p:nvPr/>
        </p:nvSpPr>
        <p:spPr>
          <a:xfrm>
            <a:off x="5113177" y="4466046"/>
            <a:ext cx="755779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900">
                <a:latin typeface="TT Commons Pro Light"/>
              </a:rPr>
              <a:t>0,7 %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86B024-F7E3-4220-8878-C6499DF008CB}"/>
              </a:ext>
            </a:extLst>
          </p:cNvPr>
          <p:cNvSpPr txBox="1"/>
          <p:nvPr/>
        </p:nvSpPr>
        <p:spPr>
          <a:xfrm>
            <a:off x="5106956" y="5001405"/>
            <a:ext cx="618919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900">
                <a:latin typeface="TT Commons Pro Light"/>
              </a:rPr>
              <a:t>0 %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0994B7-494D-4976-929C-2090A5F63A55}"/>
              </a:ext>
            </a:extLst>
          </p:cNvPr>
          <p:cNvSpPr txBox="1"/>
          <p:nvPr/>
        </p:nvSpPr>
        <p:spPr>
          <a:xfrm>
            <a:off x="5106956" y="5292305"/>
            <a:ext cx="712986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900">
                <a:latin typeface="TT Commons Pro Light"/>
              </a:rPr>
              <a:t>-3,7 %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91B9A9-CBC7-448C-A9C5-F8503493E2B9}"/>
              </a:ext>
            </a:extLst>
          </p:cNvPr>
          <p:cNvSpPr txBox="1"/>
          <p:nvPr/>
        </p:nvSpPr>
        <p:spPr>
          <a:xfrm>
            <a:off x="5106957" y="5545292"/>
            <a:ext cx="618918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900">
                <a:latin typeface="TT Commons Pro Light"/>
              </a:rPr>
              <a:t>-5,0 %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F59A47-D286-468D-A0EF-7906A5D5AD3B}"/>
              </a:ext>
            </a:extLst>
          </p:cNvPr>
          <p:cNvSpPr txBox="1"/>
          <p:nvPr/>
        </p:nvSpPr>
        <p:spPr>
          <a:xfrm>
            <a:off x="8005665" y="4461734"/>
            <a:ext cx="50385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900">
                <a:latin typeface="TT Commons Pro Light"/>
              </a:rPr>
              <a:t>3 275</a:t>
            </a:r>
            <a:endParaRPr lang="nb-NO" sz="900">
              <a:latin typeface="TT Commons Pro Light" panose="020B01030301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2DA9AB-88F5-4A6F-AC1E-2DB4F7F4D3E2}"/>
              </a:ext>
            </a:extLst>
          </p:cNvPr>
          <p:cNvSpPr txBox="1"/>
          <p:nvPr/>
        </p:nvSpPr>
        <p:spPr>
          <a:xfrm>
            <a:off x="8005664" y="5015730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TT Commons Pro Light" panose="020B0103030102020204" pitchFamily="34" charset="0"/>
              </a:rPr>
              <a:t>1 262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A523A2-43B6-40A2-A918-ACC06AE03296}"/>
              </a:ext>
            </a:extLst>
          </p:cNvPr>
          <p:cNvSpPr txBox="1"/>
          <p:nvPr/>
        </p:nvSpPr>
        <p:spPr>
          <a:xfrm>
            <a:off x="8011885" y="4738732"/>
            <a:ext cx="618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TT Commons Pro Light" panose="020B0103030102020204" pitchFamily="34" charset="0"/>
              </a:rPr>
              <a:t>63,9 %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225711-0C6E-4856-B3CD-5D67E4BDC32F}"/>
              </a:ext>
            </a:extLst>
          </p:cNvPr>
          <p:cNvSpPr txBox="1"/>
          <p:nvPr/>
        </p:nvSpPr>
        <p:spPr>
          <a:xfrm>
            <a:off x="8018106" y="5280672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TT Commons Pro Light" panose="020B0103030102020204" pitchFamily="34" charset="0"/>
              </a:rPr>
              <a:t>1 977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2710FB-1207-48BD-A110-990BA095C234}"/>
              </a:ext>
            </a:extLst>
          </p:cNvPr>
          <p:cNvSpPr txBox="1"/>
          <p:nvPr/>
        </p:nvSpPr>
        <p:spPr>
          <a:xfrm>
            <a:off x="8005664" y="5552209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TT Commons Pro Light" panose="020B0103030102020204" pitchFamily="34" charset="0"/>
              </a:rPr>
              <a:t>32,2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F9407C-9037-4040-AADE-8EDD868183B7}"/>
              </a:ext>
            </a:extLst>
          </p:cNvPr>
          <p:cNvSpPr txBox="1"/>
          <p:nvPr/>
        </p:nvSpPr>
        <p:spPr>
          <a:xfrm>
            <a:off x="9119116" y="5540443"/>
            <a:ext cx="50385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900">
                <a:latin typeface="TT Commons Pro Light"/>
              </a:rPr>
              <a:t>33,3</a:t>
            </a:r>
            <a:endParaRPr lang="nb-NO" sz="900">
              <a:latin typeface="TT Commons Pro Light" panose="020B01030301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16CCCB-4DBA-4D44-A6A2-855C235AE706}"/>
              </a:ext>
            </a:extLst>
          </p:cNvPr>
          <p:cNvSpPr txBox="1"/>
          <p:nvPr/>
        </p:nvSpPr>
        <p:spPr>
          <a:xfrm>
            <a:off x="9112895" y="5009034"/>
            <a:ext cx="50385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900">
                <a:latin typeface="TT Commons Pro Light"/>
              </a:rPr>
              <a:t>1 264</a:t>
            </a:r>
            <a:endParaRPr lang="nb-NO" sz="900">
              <a:latin typeface="TT Commons Pro Light" panose="020B01030301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D5AAA5-510E-4BE3-A857-7C53BB0343AF}"/>
              </a:ext>
            </a:extLst>
          </p:cNvPr>
          <p:cNvSpPr txBox="1"/>
          <p:nvPr/>
        </p:nvSpPr>
        <p:spPr>
          <a:xfrm>
            <a:off x="9119116" y="4738824"/>
            <a:ext cx="50385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900">
                <a:latin typeface="TT Commons Pro Light"/>
              </a:rPr>
              <a:t>62,7 %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69CFEC-84C8-4652-9505-833C816E2B87}"/>
              </a:ext>
            </a:extLst>
          </p:cNvPr>
          <p:cNvSpPr txBox="1"/>
          <p:nvPr/>
        </p:nvSpPr>
        <p:spPr>
          <a:xfrm>
            <a:off x="9106674" y="5271344"/>
            <a:ext cx="50385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900">
                <a:latin typeface="TT Commons Pro Light"/>
              </a:rPr>
              <a:t>2 016</a:t>
            </a:r>
            <a:endParaRPr lang="nb-NO" sz="900">
              <a:latin typeface="TT Commons Pro Light" panose="020B01030301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EB895C-D4D9-41A5-A5C7-7908F9B2E32F}"/>
              </a:ext>
            </a:extLst>
          </p:cNvPr>
          <p:cNvSpPr txBox="1"/>
          <p:nvPr/>
        </p:nvSpPr>
        <p:spPr>
          <a:xfrm>
            <a:off x="9119117" y="4469725"/>
            <a:ext cx="50385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900">
                <a:latin typeface="TT Commons Pro Light"/>
              </a:rPr>
              <a:t>3 262</a:t>
            </a:r>
            <a:endParaRPr lang="nb-NO" sz="900">
              <a:latin typeface="TT Commons Pro Light" panose="020B01030301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42DB33-08D0-4A1A-82EA-6929ED598466}"/>
              </a:ext>
            </a:extLst>
          </p:cNvPr>
          <p:cNvSpPr txBox="1"/>
          <p:nvPr/>
        </p:nvSpPr>
        <p:spPr>
          <a:xfrm>
            <a:off x="10285453" y="4750461"/>
            <a:ext cx="618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TT Commons Pro Light" panose="020B0103030102020204" pitchFamily="34" charset="0"/>
              </a:rPr>
              <a:t>1,2 p.p.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625D32-3FC6-4C0C-B897-8E176A709292}"/>
              </a:ext>
            </a:extLst>
          </p:cNvPr>
          <p:cNvSpPr txBox="1"/>
          <p:nvPr/>
        </p:nvSpPr>
        <p:spPr>
          <a:xfrm>
            <a:off x="10285454" y="4469150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TT Commons Pro Light" panose="020B0103030102020204" pitchFamily="34" charset="0"/>
              </a:rPr>
              <a:t>0,4  %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4A99F8-7312-4824-9FC6-F43013235BB4}"/>
              </a:ext>
            </a:extLst>
          </p:cNvPr>
          <p:cNvSpPr txBox="1"/>
          <p:nvPr/>
        </p:nvSpPr>
        <p:spPr>
          <a:xfrm>
            <a:off x="10279233" y="5004509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TT Commons Pro Light" panose="020B0103030102020204" pitchFamily="34" charset="0"/>
              </a:rPr>
              <a:t>-0,2 %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6FB4BF-C9F7-4BEF-A51A-A47ADB6C4DD2}"/>
              </a:ext>
            </a:extLst>
          </p:cNvPr>
          <p:cNvSpPr txBox="1"/>
          <p:nvPr/>
        </p:nvSpPr>
        <p:spPr>
          <a:xfrm>
            <a:off x="10288758" y="5295409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TT Commons Pro Light" panose="020B0103030102020204" pitchFamily="34" charset="0"/>
              </a:rPr>
              <a:t>-1,9 %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E54F8A-0EF4-41D5-8EBF-41C66E1C5632}"/>
              </a:ext>
            </a:extLst>
          </p:cNvPr>
          <p:cNvSpPr txBox="1"/>
          <p:nvPr/>
        </p:nvSpPr>
        <p:spPr>
          <a:xfrm>
            <a:off x="10279233" y="5560775"/>
            <a:ext cx="7187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TT Commons Pro Light" panose="020B0103030102020204" pitchFamily="34" charset="0"/>
              </a:rPr>
              <a:t>-3,3 %</a:t>
            </a:r>
          </a:p>
        </p:txBody>
      </p:sp>
      <p:pic>
        <p:nvPicPr>
          <p:cNvPr id="39" name="Picture 38" descr="A white and green airplane&#10;&#10;Description automatically generated">
            <a:extLst>
              <a:ext uri="{FF2B5EF4-FFF2-40B4-BE49-F238E27FC236}">
                <a16:creationId xmlns:a16="http://schemas.microsoft.com/office/drawing/2014/main" id="{B6146741-F10A-4E6B-8460-B07D736C7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65" t="13806" r="13074" b="19845"/>
          <a:stretch/>
        </p:blipFill>
        <p:spPr>
          <a:xfrm>
            <a:off x="8270032" y="1506699"/>
            <a:ext cx="3726851" cy="20111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B2B171-D798-622B-DB29-CC6A6F594254}"/>
              </a:ext>
            </a:extLst>
          </p:cNvPr>
          <p:cNvSpPr txBox="1"/>
          <p:nvPr/>
        </p:nvSpPr>
        <p:spPr>
          <a:xfrm>
            <a:off x="3911079" y="5574201"/>
            <a:ext cx="50385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900">
                <a:latin typeface="TT Commons Pro Light" panose="020B0103030102020204" pitchFamily="34" charset="0"/>
              </a:rPr>
              <a:t>31,9</a:t>
            </a:r>
          </a:p>
        </p:txBody>
      </p:sp>
    </p:spTree>
    <p:extLst>
      <p:ext uri="{BB962C8B-B14F-4D97-AF65-F5344CB8AC3E}">
        <p14:creationId xmlns:p14="http://schemas.microsoft.com/office/powerpoint/2010/main" val="113699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Widerøe">
      <a:dk1>
        <a:srgbClr val="323232"/>
      </a:dk1>
      <a:lt1>
        <a:srgbClr val="FFFFFF"/>
      </a:lt1>
      <a:dk2>
        <a:srgbClr val="8C9FAA"/>
      </a:dk2>
      <a:lt2>
        <a:srgbClr val="F8F7F2"/>
      </a:lt2>
      <a:accent1>
        <a:srgbClr val="1F8226"/>
      </a:accent1>
      <a:accent2>
        <a:srgbClr val="00602C"/>
      </a:accent2>
      <a:accent3>
        <a:srgbClr val="8ABD24"/>
      </a:accent3>
      <a:accent4>
        <a:srgbClr val="93D991"/>
      </a:accent4>
      <a:accent5>
        <a:srgbClr val="DAEFFD"/>
      </a:accent5>
      <a:accent6>
        <a:srgbClr val="8C9FAA"/>
      </a:accent6>
      <a:hlink>
        <a:srgbClr val="1F8226"/>
      </a:hlink>
      <a:folHlink>
        <a:srgbClr val="EC6807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Wideroe_pptmal.pptx" id="{72874DBE-0CBC-44B2-9052-279BAC22958A}" vid="{A50501A0-CE33-47F3-859F-0E18BBF982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a5c2461-3f84-4256-a0ee-8526f526d08d">
      <UserInfo>
        <DisplayName>Christian Skaug</DisplayName>
        <AccountId>435</AccountId>
        <AccountType/>
      </UserInfo>
      <UserInfo>
        <DisplayName>Anders Vedum-Norén</DisplayName>
        <AccountId>518</AccountId>
        <AccountType/>
      </UserInfo>
      <UserInfo>
        <DisplayName>Silje Brandvoll</DisplayName>
        <AccountId>769</AccountId>
        <AccountType/>
      </UserInfo>
      <UserInfo>
        <DisplayName>Mette Øyen</DisplayName>
        <AccountId>5402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1826620350CF49BFFB3F4281C6B7C3" ma:contentTypeVersion="11" ma:contentTypeDescription="Opprett et nytt dokument." ma:contentTypeScope="" ma:versionID="d2d6923b921c180665a0aa5cba98eea8">
  <xsd:schema xmlns:xsd="http://www.w3.org/2001/XMLSchema" xmlns:xs="http://www.w3.org/2001/XMLSchema" xmlns:p="http://schemas.microsoft.com/office/2006/metadata/properties" xmlns:ns2="50f905f2-212e-49a7-9616-be2989bbf98c" xmlns:ns3="4a5c2461-3f84-4256-a0ee-8526f526d08d" targetNamespace="http://schemas.microsoft.com/office/2006/metadata/properties" ma:root="true" ma:fieldsID="0cd3889e620d52b2b13d5ca4ff0bde04" ns2:_="" ns3:_="">
    <xsd:import namespace="50f905f2-212e-49a7-9616-be2989bbf98c"/>
    <xsd:import namespace="4a5c2461-3f84-4256-a0ee-8526f526d0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905f2-212e-49a7-9616-be2989bbf9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c2461-3f84-4256-a0ee-8526f526d0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EA46C3-A4DE-4F54-96A7-C7F58CCAFE10}">
  <ds:schemaRefs>
    <ds:schemaRef ds:uri="4a5c2461-3f84-4256-a0ee-8526f526d08d"/>
    <ds:schemaRef ds:uri="50f905f2-212e-49a7-9616-be2989bbf98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A010A4F-CE2A-4A20-9E52-5303AE9BB3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5F8E3B-AFFC-4CF3-867B-486A861C4A66}">
  <ds:schemaRefs>
    <ds:schemaRef ds:uri="4a5c2461-3f84-4256-a0ee-8526f526d08d"/>
    <ds:schemaRef ds:uri="50f905f2-212e-49a7-9616-be2989bbf9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PowerPoint_KonsernMal_2023_15mars23</Template>
  <TotalTime>0</TotalTime>
  <Words>246</Words>
  <Application>Microsoft Macintosh PowerPoint</Application>
  <PresentationFormat>Widescreen</PresentationFormat>
  <Paragraphs>42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10" baseType="lpstr">
      <vt:lpstr>Arial</vt:lpstr>
      <vt:lpstr>Gill Sans MT</vt:lpstr>
      <vt:lpstr>Gill Sans Nova</vt:lpstr>
      <vt:lpstr>Gill Sans Nova Light</vt:lpstr>
      <vt:lpstr>TT Commons Pro Black</vt:lpstr>
      <vt:lpstr>TT Commons Pro DemiBold</vt:lpstr>
      <vt:lpstr>TT Commons Pro Light</vt:lpstr>
      <vt:lpstr>TT Commons Pro Medium</vt:lpstr>
      <vt:lpstr>Office-tema</vt:lpstr>
      <vt:lpstr>TRAFIKKRAPPORT: NOVEMBER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Mette Øyen</dc:creator>
  <cp:lastModifiedBy>Lina Lindegaard Carlsen</cp:lastModifiedBy>
  <cp:revision>2</cp:revision>
  <dcterms:created xsi:type="dcterms:W3CDTF">2023-05-31T07:41:49Z</dcterms:created>
  <dcterms:modified xsi:type="dcterms:W3CDTF">2023-12-04T12:11:51Z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0x010100BA1826620350CF49BFFB3F4281C6B7C3</vt:lpwstr>
  </property>
  <property fmtid="{D5CDD505-2E9C-101B-9397-08002B2CF9AE}" pid="3" name="MediaServiceImageTags">
    <vt:lpwstr/>
  </property>
</Properties>
</file>