
<file path=[Content_Types].xml><?xml version="1.0" encoding="utf-8"?>
<Types xmlns="http://schemas.openxmlformats.org/package/2006/content-types">
  <Default Extension="bmp" ContentType="image/bmp"/>
  <Default Extension="emf" ContentType="image/x-emf"/>
  <Default Extension="gif" ContentType="image/gif"/>
  <Default Extension="jpeg" ContentType="image/jpeg"/>
  <Default Extension="jpg" ContentType="application/octet-stream"/>
  <Default Extension="png" ContentType="image/png"/>
  <Default Extension="rels" ContentType="application/vnd.openxmlformats-package.relationships+xml"/>
  <Default Extension="svg" ContentType="image/svg+xml"/>
  <Default Extension="tiff" ContentType="image/tiff"/>
  <Default Extension="wmf" ContentType="image/x-wmf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209c1668a93.xml" ContentType="application/vnd.openxmlformats-officedocument.drawingml.chart+xml"/>
  <Override PartName="/ppt/charts/chart209c169156f3.xml" ContentType="application/vnd.openxmlformats-officedocument.drawingml.chart+xml"/>
  <Override PartName="/ppt/charts/chart209c26c120a0.xml" ContentType="application/vnd.openxmlformats-officedocument.drawingml.chart+xml"/>
  <Override PartName="/ppt/charts/chart209c26e5e89.xml" ContentType="application/vnd.openxmlformats-officedocument.drawingml.chart+xml"/>
  <Override PartName="/ppt/charts/chart209c26fd1673.xml" ContentType="application/vnd.openxmlformats-officedocument.drawingml.chart+xml"/>
  <Override PartName="/ppt/charts/chart209c283b59.xml" ContentType="application/vnd.openxmlformats-officedocument.drawingml.chart+xml"/>
  <Override PartName="/ppt/charts/chart209c297d5dea.xml" ContentType="application/vnd.openxmlformats-officedocument.drawingml.chart+xml"/>
  <Override PartName="/ppt/charts/chart209c2ae134bb.xml" ContentType="application/vnd.openxmlformats-officedocument.drawingml.chart+xml"/>
  <Override PartName="/ppt/charts/chart209c2b80777a.xml" ContentType="application/vnd.openxmlformats-officedocument.drawingml.chart+xml"/>
  <Override PartName="/ppt/charts/chart209c3d1af8d.xml" ContentType="application/vnd.openxmlformats-officedocument.drawingml.chart+xml"/>
  <Override PartName="/ppt/charts/chart209c3e5c5982.xml" ContentType="application/vnd.openxmlformats-officedocument.drawingml.chart+xml"/>
  <Override PartName="/ppt/charts/chart209c411d5dfe.xml" ContentType="application/vnd.openxmlformats-officedocument.drawingml.chart+xml"/>
  <Override PartName="/ppt/charts/chart209c46479f5.xml" ContentType="application/vnd.openxmlformats-officedocument.drawingml.chart+xml"/>
  <Override PartName="/ppt/charts/chart209c487cac7.xml" ContentType="application/vnd.openxmlformats-officedocument.drawingml.chart+xml"/>
  <Override PartName="/ppt/charts/chart209c4afa7e66.xml" ContentType="application/vnd.openxmlformats-officedocument.drawingml.chart+xml"/>
  <Override PartName="/ppt/charts/chart209c4bf447e.xml" ContentType="application/vnd.openxmlformats-officedocument.drawingml.chart+xml"/>
  <Override PartName="/ppt/charts/chart209c51284095.xml" ContentType="application/vnd.openxmlformats-officedocument.drawingml.chart+xml"/>
  <Override PartName="/ppt/charts/chart209c52e17baf.xml" ContentType="application/vnd.openxmlformats-officedocument.drawingml.chart+xml"/>
  <Override PartName="/ppt/charts/chart209c55313cce.xml" ContentType="application/vnd.openxmlformats-officedocument.drawingml.chart+xml"/>
  <Override PartName="/ppt/charts/chart209c5b2a3477.xml" ContentType="application/vnd.openxmlformats-officedocument.drawingml.chart+xml"/>
  <Override PartName="/ppt/charts/chart209c5d4a4fb3.xml" ContentType="application/vnd.openxmlformats-officedocument.drawingml.chart+xml"/>
  <Override PartName="/ppt/charts/chart209c60a92bf.xml" ContentType="application/vnd.openxmlformats-officedocument.drawingml.chart+xml"/>
  <Override PartName="/ppt/charts/chart209c6731a3c.xml" ContentType="application/vnd.openxmlformats-officedocument.drawingml.chart+xml"/>
  <Override PartName="/ppt/charts/chart209c6fa45964.xml" ContentType="application/vnd.openxmlformats-officedocument.drawingml.chart+xml"/>
  <Override PartName="/ppt/charts/chart209c70c59c9.xml" ContentType="application/vnd.openxmlformats-officedocument.drawingml.chart+xml"/>
  <Override PartName="/ppt/charts/chart209c73205aab.xml" ContentType="application/vnd.openxmlformats-officedocument.drawingml.chart+xml"/>
  <Override PartName="/ppt/charts/chart209c76166df5.xml" ContentType="application/vnd.openxmlformats-officedocument.drawingml.chart+xml"/>
  <Override PartName="/ppt/charts/chart209c764266a4.xml" ContentType="application/vnd.openxmlformats-officedocument.drawingml.chart+xml"/>
  <Override PartName="/ppt/charts/chart209c7776672f.xml" ContentType="application/vnd.openxmlformats-officedocument.drawingml.chart+xml"/>
  <Override PartName="/ppt/charts/chart209c7948b40.xml" ContentType="application/vnd.openxmlformats-officedocument.drawingml.chart+xml"/>
  <Override PartName="/ppt/charts/chart209c7b834c52.xml" ContentType="application/vnd.openxmlformats-officedocument.drawingml.chart+xml"/>
  <Override PartName="/ppt/charts/chart209c7f725c3c.xml" ContentType="application/vnd.openxmlformats-officedocument.drawingml.chart+xml"/>
  <Override PartName="/ppt/charts/chart209cc0824db.xml" ContentType="application/vnd.openxmlformats-officedocument.drawingml.chart+xml"/>
  <Override PartName="/ppt/charts/chart209cdad6652.xml" ContentType="application/vnd.openxmlformats-officedocument.drawingml.chart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5" autoAdjust="0"/>
    <p:restoredTop sz="94660"/>
  </p:normalViewPr>
  <p:slideViewPr>
    <p:cSldViewPr snapToGrid="0">
      <p:cViewPr varScale="1">
        <p:scale>
          <a:sx n="96" d="100"/>
          <a:sy n="96" d="100"/>
        </p:scale>
        <p:origin x="78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9" Type="http://schemas.openxmlformats.org/officeDocument/2006/relationships/slide" Target="slides/slide34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7" Type="http://schemas.openxmlformats.org/officeDocument/2006/relationships/slide" Target="slides/slide2.xml"/><Relationship Id="rId2" Type="http://schemas.openxmlformats.org/officeDocument/2006/relationships/presProps" Target="presProps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41" Type="http://schemas.openxmlformats.org/officeDocument/2006/relationships/slide" Target="slides/slide3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5" Type="http://schemas.openxmlformats.org/officeDocument/2006/relationships/tableStyles" Target="tableStyles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4" Type="http://schemas.openxmlformats.org/officeDocument/2006/relationships/customXml" Target="../customXml/item2.xml"/><Relationship Id="rId4" Type="http://schemas.openxmlformats.org/officeDocument/2006/relationships/theme" Target="theme/theme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customXml" Target="../customXml/item1.xml"/><Relationship Id="rId8" Type="http://schemas.openxmlformats.org/officeDocument/2006/relationships/slide" Target="slides/slide3.xml"/><Relationship Id="rId3" Type="http://schemas.openxmlformats.org/officeDocument/2006/relationships/viewProps" Target="viewProps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/Relationships>
</file>

<file path=ppt/charts/_rels/chart209c1668a93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114a502e.xlsx"/></Relationships>

</file>

<file path=ppt/charts/_rels/chart209c169156f3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fea5a1b.xlsx"/></Relationships>

</file>

<file path=ppt/charts/_rels/chart209c26c120a0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7bcd44db.xlsx"/></Relationships>

</file>

<file path=ppt/charts/_rels/chart209c26e5e89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ae63a32.xlsx"/></Relationships>

</file>

<file path=ppt/charts/_rels/chart209c26fd1673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f047464.xlsx"/></Relationships>

</file>

<file path=ppt/charts/_rels/chart209c283b59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6a2f2310.xlsx"/></Relationships>

</file>

<file path=ppt/charts/_rels/chart209c297d5dea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e7452.xlsx"/></Relationships>

</file>

<file path=ppt/charts/_rels/chart209c2ae134bb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a0a3677.xlsx"/></Relationships>

</file>

<file path=ppt/charts/_rels/chart209c2b80777a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cba535c.xlsx"/></Relationships>

</file>

<file path=ppt/charts/_rels/chart209c3d1af8d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6422b8a.xlsx"/></Relationships>

</file>

<file path=ppt/charts/_rels/chart209c3e5c5982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7db1b1e.xlsx"/></Relationships>

</file>

<file path=ppt/charts/_rels/chart209c411d5dfe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bc2ad5.xlsx"/></Relationships>

</file>

<file path=ppt/charts/_rels/chart209c46479f5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0731edc.xlsx"/></Relationships>

</file>

<file path=ppt/charts/_rels/chart209c487cac7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c555a.xlsx"/></Relationships>

</file>

<file path=ppt/charts/_rels/chart209c4afa7e66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3ca2712.xlsx"/></Relationships>

</file>

<file path=ppt/charts/_rels/chart209c4bf447e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1625de0.xlsx"/></Relationships>

</file>

<file path=ppt/charts/_rels/chart209c51284095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af164e2.xlsx"/></Relationships>

</file>

<file path=ppt/charts/_rels/chart209c52e17baf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356f1b.xlsx"/></Relationships>

</file>

<file path=ppt/charts/_rels/chart209c55313cce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166d76a0.xlsx"/></Relationships>

</file>

<file path=ppt/charts/_rels/chart209c5b2a3477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6aae4024.xlsx"/></Relationships>

</file>

<file path=ppt/charts/_rels/chart209c5d4a4fb3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e8944c6.xlsx"/></Relationships>

</file>

<file path=ppt/charts/_rels/chart209c60a92bf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199be9.xlsx"/></Relationships>

</file>

<file path=ppt/charts/_rels/chart209c6731a3c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c422581.xlsx"/></Relationships>

</file>

<file path=ppt/charts/_rels/chart209c6fa45964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640a2e19.xlsx"/></Relationships>

</file>

<file path=ppt/charts/_rels/chart209c70c59c9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4ac7edf.xlsx"/></Relationships>

</file>

<file path=ppt/charts/_rels/chart209c73205aab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17414c8.xlsx"/></Relationships>

</file>

<file path=ppt/charts/_rels/chart209c76166df5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1163f6b.xlsx"/></Relationships>

</file>

<file path=ppt/charts/_rels/chart209c764266a4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1ef043a6.xlsx"/></Relationships>

</file>

<file path=ppt/charts/_rels/chart209c7776672f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193c47df.xlsx"/></Relationships>

</file>

<file path=ppt/charts/_rels/chart209c7948b40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16e7f10.xlsx"/></Relationships>

</file>

<file path=ppt/charts/_rels/chart209c7b834c52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73e11a5.xlsx"/></Relationships>

</file>

<file path=ppt/charts/_rels/chart209c7f725c3c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54994182.xlsx"/></Relationships>

</file>

<file path=ppt/charts/_rels/chart209cc0824db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3a1a3364.xlsx"/></Relationships>

</file>

<file path=ppt/charts/_rels/chart209cdad6652.xml.rels><?xml version="1.0" encoding="UTF-8" standalone="yes"?><Relationships  xmlns="http://schemas.openxmlformats.org/package/2006/relationships"><Relationship Id="rId1" Type="http://schemas.openxmlformats.org/officeDocument/2006/relationships/package" Target="../embeddings/data209c23046f3f.xlsx"/></Relationships>

</file>

<file path=ppt/charts/chart209c1668a9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1.6167668</c:v>
                </c:pt>
                <c:pt idx="1">
                  <c:v>7.3522278</c:v>
                </c:pt>
                <c:pt idx="2">
                  <c:v>0.0000000</c:v>
                </c:pt>
                <c:pt idx="3">
                  <c:v>1.2626339</c:v>
                </c:pt>
                <c:pt idx="4">
                  <c:v>1.6544773</c:v>
                </c:pt>
                <c:pt idx="5">
                  <c:v>2.8266176</c:v>
                </c:pt>
                <c:pt idx="6">
                  <c:v>0.0000000</c:v>
                </c:pt>
                <c:pt idx="7">
                  <c:v>0.0000000</c:v>
                </c:pt>
                <c:pt idx="8">
                  <c:v>2.9896454</c:v>
                </c:pt>
                <c:pt idx="9">
                  <c:v>3.3082760</c:v>
                </c:pt>
                <c:pt idx="10">
                  <c:v>0.5907873</c:v>
                </c:pt>
                <c:pt idx="11">
                  <c:v>1.6650834</c:v>
                </c:pt>
                <c:pt idx="12">
                  <c:v>2.3699342</c:v>
                </c:pt>
                <c:pt idx="13">
                  <c:v>0.0000000</c:v>
                </c:pt>
                <c:pt idx="14">
                  <c:v>2.1355310</c:v>
                </c:pt>
                <c:pt idx="15">
                  <c:v>1.0641573</c:v>
                </c:pt>
                <c:pt idx="16">
                  <c:v>1.5718106</c:v>
                </c:pt>
                <c:pt idx="17">
                  <c:v>0.0000000</c:v>
                </c:pt>
                <c:pt idx="18">
                  <c:v>1.6219275</c:v>
                </c:pt>
                <c:pt idx="19">
                  <c:v>1.7385064</c:v>
                </c:pt>
                <c:pt idx="20">
                  <c:v>2.0387867</c:v>
                </c:pt>
                <c:pt idx="21">
                  <c:v>2.1246728</c:v>
                </c:pt>
                <c:pt idx="22">
                  <c:v>0.0000000</c:v>
                </c:pt>
                <c:pt idx="23">
                  <c:v>1.4803553</c:v>
                </c:pt>
                <c:pt idx="24">
                  <c:v>2.1590229</c:v>
                </c:pt>
                <c:pt idx="25">
                  <c:v>0.0000000</c:v>
                </c:pt>
                <c:pt idx="26">
                  <c:v>1.8206745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2</c:v>
                  </c:pt>
                  <c:pt idx="1">
                    <c:v>7</c:v>
                  </c:pt>
                  <c:pt idx="2">
                    <c:v/>
                  </c:pt>
                  <c:pt idx="3">
                    <c:v>1</c:v>
                  </c:pt>
                  <c:pt idx="4">
                    <c:v>2</c:v>
                  </c:pt>
                  <c:pt idx="5">
                    <c:v>3</c:v>
                  </c:pt>
                  <c:pt idx="6">
                    <c:v/>
                  </c:pt>
                  <c:pt idx="7">
                    <c:v/>
                  </c:pt>
                  <c:pt idx="8">
                    <c:v>3</c:v>
                  </c:pt>
                  <c:pt idx="9">
                    <c:v>3</c:v>
                  </c:pt>
                  <c:pt idx="10">
                    <c:v>1</c:v>
                  </c:pt>
                  <c:pt idx="11">
                    <c:v>2</c:v>
                  </c:pt>
                  <c:pt idx="12">
                    <c:v>2</c:v>
                  </c:pt>
                  <c:pt idx="13">
                    <c:v/>
                  </c:pt>
                  <c:pt idx="14">
                    <c:v>2</c:v>
                  </c:pt>
                  <c:pt idx="15">
                    <c:v>1</c:v>
                  </c:pt>
                  <c:pt idx="16">
                    <c:v>2</c:v>
                  </c:pt>
                  <c:pt idx="17">
                    <c:v/>
                  </c:pt>
                  <c:pt idx="18">
                    <c:v>2</c:v>
                  </c:pt>
                  <c:pt idx="19">
                    <c:v>2</c:v>
                  </c:pt>
                  <c:pt idx="20">
                    <c:v>2</c:v>
                  </c:pt>
                  <c:pt idx="21">
                    <c:v>2</c:v>
                  </c:pt>
                  <c:pt idx="22">
                    <c:v/>
                  </c:pt>
                  <c:pt idx="23">
                    <c:v>1</c:v>
                  </c:pt>
                  <c:pt idx="24">
                    <c:v>2</c:v>
                  </c:pt>
                  <c:pt idx="25">
                    <c:v/>
                  </c:pt>
                  <c:pt idx="26">
                    <c:v>2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21.72085</c:v>
                </c:pt>
                <c:pt idx="1">
                  <c:v>41.43853</c:v>
                </c:pt>
                <c:pt idx="2">
                  <c:v>0.00000</c:v>
                </c:pt>
                <c:pt idx="3">
                  <c:v>19.69927</c:v>
                </c:pt>
                <c:pt idx="4">
                  <c:v>19.35365</c:v>
                </c:pt>
                <c:pt idx="5">
                  <c:v>28.51594</c:v>
                </c:pt>
                <c:pt idx="6">
                  <c:v>29.89253</c:v>
                </c:pt>
                <c:pt idx="7">
                  <c:v>0.00000</c:v>
                </c:pt>
                <c:pt idx="8">
                  <c:v>25.67169</c:v>
                </c:pt>
                <c:pt idx="9">
                  <c:v>32.09730</c:v>
                </c:pt>
                <c:pt idx="10">
                  <c:v>21.96394</c:v>
                </c:pt>
                <c:pt idx="11">
                  <c:v>20.68585</c:v>
                </c:pt>
                <c:pt idx="12">
                  <c:v>16.13814</c:v>
                </c:pt>
                <c:pt idx="13">
                  <c:v>0.00000</c:v>
                </c:pt>
                <c:pt idx="14">
                  <c:v>24.59588</c:v>
                </c:pt>
                <c:pt idx="15">
                  <c:v>20.91171</c:v>
                </c:pt>
                <c:pt idx="16">
                  <c:v>17.44858</c:v>
                </c:pt>
                <c:pt idx="17">
                  <c:v>0.00000</c:v>
                </c:pt>
                <c:pt idx="18">
                  <c:v>31.01781</c:v>
                </c:pt>
                <c:pt idx="19">
                  <c:v>22.35092</c:v>
                </c:pt>
                <c:pt idx="20">
                  <c:v>15.52203</c:v>
                </c:pt>
                <c:pt idx="21">
                  <c:v>14.82725</c:v>
                </c:pt>
                <c:pt idx="22">
                  <c:v>0.00000</c:v>
                </c:pt>
                <c:pt idx="23">
                  <c:v>22.28204</c:v>
                </c:pt>
                <c:pt idx="24">
                  <c:v>22.56085</c:v>
                </c:pt>
                <c:pt idx="25">
                  <c:v>0.00000</c:v>
                </c:pt>
                <c:pt idx="26">
                  <c:v>22.42185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22</c:v>
                  </c:pt>
                  <c:pt idx="1">
                    <c:v>41</c:v>
                  </c:pt>
                  <c:pt idx="2">
                    <c:v/>
                  </c:pt>
                  <c:pt idx="3">
                    <c:v>20</c:v>
                  </c:pt>
                  <c:pt idx="4">
                    <c:v>19</c:v>
                  </c:pt>
                  <c:pt idx="5">
                    <c:v>29</c:v>
                  </c:pt>
                  <c:pt idx="6">
                    <c:v>30</c:v>
                  </c:pt>
                  <c:pt idx="7">
                    <c:v/>
                  </c:pt>
                  <c:pt idx="8">
                    <c:v>26</c:v>
                  </c:pt>
                  <c:pt idx="9">
                    <c:v>32</c:v>
                  </c:pt>
                  <c:pt idx="10">
                    <c:v>22</c:v>
                  </c:pt>
                  <c:pt idx="11">
                    <c:v>21</c:v>
                  </c:pt>
                  <c:pt idx="12">
                    <c:v>16</c:v>
                  </c:pt>
                  <c:pt idx="13">
                    <c:v/>
                  </c:pt>
                  <c:pt idx="14">
                    <c:v>25</c:v>
                  </c:pt>
                  <c:pt idx="15">
                    <c:v>21</c:v>
                  </c:pt>
                  <c:pt idx="16">
                    <c:v>17</c:v>
                  </c:pt>
                  <c:pt idx="17">
                    <c:v/>
                  </c:pt>
                  <c:pt idx="18">
                    <c:v>31</c:v>
                  </c:pt>
                  <c:pt idx="19">
                    <c:v>22</c:v>
                  </c:pt>
                  <c:pt idx="20">
                    <c:v>16</c:v>
                  </c:pt>
                  <c:pt idx="21">
                    <c:v>15</c:v>
                  </c:pt>
                  <c:pt idx="22">
                    <c:v/>
                  </c:pt>
                  <c:pt idx="23">
                    <c:v>22</c:v>
                  </c:pt>
                  <c:pt idx="24">
                    <c:v>23</c:v>
                  </c:pt>
                  <c:pt idx="25">
                    <c:v/>
                  </c:pt>
                  <c:pt idx="26">
                    <c:v>22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43.67587</c:v>
                </c:pt>
                <c:pt idx="1">
                  <c:v>12.96406</c:v>
                </c:pt>
                <c:pt idx="2">
                  <c:v>0.00000</c:v>
                </c:pt>
                <c:pt idx="3">
                  <c:v>39.66900</c:v>
                </c:pt>
                <c:pt idx="4">
                  <c:v>45.64816</c:v>
                </c:pt>
                <c:pt idx="5">
                  <c:v>41.47915</c:v>
                </c:pt>
                <c:pt idx="6">
                  <c:v>36.89306</c:v>
                </c:pt>
                <c:pt idx="7">
                  <c:v>0.00000</c:v>
                </c:pt>
                <c:pt idx="8">
                  <c:v>38.36848</c:v>
                </c:pt>
                <c:pt idx="9">
                  <c:v>29.72223</c:v>
                </c:pt>
                <c:pt idx="10">
                  <c:v>47.67655</c:v>
                </c:pt>
                <c:pt idx="11">
                  <c:v>43.23913</c:v>
                </c:pt>
                <c:pt idx="12">
                  <c:v>46.78624</c:v>
                </c:pt>
                <c:pt idx="13">
                  <c:v>0.00000</c:v>
                </c:pt>
                <c:pt idx="14">
                  <c:v>43.39337</c:v>
                </c:pt>
                <c:pt idx="15">
                  <c:v>38.98114</c:v>
                </c:pt>
                <c:pt idx="16">
                  <c:v>37.85850</c:v>
                </c:pt>
                <c:pt idx="17">
                  <c:v>0.00000</c:v>
                </c:pt>
                <c:pt idx="18">
                  <c:v>39.27259</c:v>
                </c:pt>
                <c:pt idx="19">
                  <c:v>46.52102</c:v>
                </c:pt>
                <c:pt idx="20">
                  <c:v>43.17162</c:v>
                </c:pt>
                <c:pt idx="21">
                  <c:v>37.56249</c:v>
                </c:pt>
                <c:pt idx="22">
                  <c:v>0.00000</c:v>
                </c:pt>
                <c:pt idx="23">
                  <c:v>45.13299</c:v>
                </c:pt>
                <c:pt idx="24">
                  <c:v>40.04977</c:v>
                </c:pt>
                <c:pt idx="25">
                  <c:v>0.00000</c:v>
                </c:pt>
                <c:pt idx="26">
                  <c:v>42.58400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44</c:v>
                  </c:pt>
                  <c:pt idx="1">
                    <c:v>13</c:v>
                  </c:pt>
                  <c:pt idx="2">
                    <c:v/>
                  </c:pt>
                  <c:pt idx="3">
                    <c:v>40</c:v>
                  </c:pt>
                  <c:pt idx="4">
                    <c:v>46</c:v>
                  </c:pt>
                  <c:pt idx="5">
                    <c:v>41</c:v>
                  </c:pt>
                  <c:pt idx="6">
                    <c:v>37</c:v>
                  </c:pt>
                  <c:pt idx="7">
                    <c:v/>
                  </c:pt>
                  <c:pt idx="8">
                    <c:v>38</c:v>
                  </c:pt>
                  <c:pt idx="9">
                    <c:v>30</c:v>
                  </c:pt>
                  <c:pt idx="10">
                    <c:v>48</c:v>
                  </c:pt>
                  <c:pt idx="11">
                    <c:v>43</c:v>
                  </c:pt>
                  <c:pt idx="12">
                    <c:v>47</c:v>
                  </c:pt>
                  <c:pt idx="13">
                    <c:v/>
                  </c:pt>
                  <c:pt idx="14">
                    <c:v>43</c:v>
                  </c:pt>
                  <c:pt idx="15">
                    <c:v>39</c:v>
                  </c:pt>
                  <c:pt idx="16">
                    <c:v>38</c:v>
                  </c:pt>
                  <c:pt idx="17">
                    <c:v/>
                  </c:pt>
                  <c:pt idx="18">
                    <c:v>39</c:v>
                  </c:pt>
                  <c:pt idx="19">
                    <c:v>47</c:v>
                  </c:pt>
                  <c:pt idx="20">
                    <c:v>43</c:v>
                  </c:pt>
                  <c:pt idx="21">
                    <c:v>38</c:v>
                  </c:pt>
                  <c:pt idx="22">
                    <c:v/>
                  </c:pt>
                  <c:pt idx="23">
                    <c:v>45</c:v>
                  </c:pt>
                  <c:pt idx="24">
                    <c:v>40</c:v>
                  </c:pt>
                  <c:pt idx="25">
                    <c:v/>
                  </c:pt>
                  <c:pt idx="26">
                    <c:v>43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12.941821</c:v>
                </c:pt>
                <c:pt idx="1">
                  <c:v>20.606287</c:v>
                </c:pt>
                <c:pt idx="2">
                  <c:v>0.000000</c:v>
                </c:pt>
                <c:pt idx="3">
                  <c:v>13.960311</c:v>
                </c:pt>
                <c:pt idx="4">
                  <c:v>14.711381</c:v>
                </c:pt>
                <c:pt idx="5">
                  <c:v>11.356396</c:v>
                </c:pt>
                <c:pt idx="6">
                  <c:v>5.231967</c:v>
                </c:pt>
                <c:pt idx="7">
                  <c:v>0.000000</c:v>
                </c:pt>
                <c:pt idx="8">
                  <c:v>14.934727</c:v>
                </c:pt>
                <c:pt idx="9">
                  <c:v>17.947475</c:v>
                </c:pt>
                <c:pt idx="10">
                  <c:v>13.013066</c:v>
                </c:pt>
                <c:pt idx="11">
                  <c:v>13.301022</c:v>
                </c:pt>
                <c:pt idx="12">
                  <c:v>7.295093</c:v>
                </c:pt>
                <c:pt idx="13">
                  <c:v>0.000000</c:v>
                </c:pt>
                <c:pt idx="14">
                  <c:v>14.340295</c:v>
                </c:pt>
                <c:pt idx="15">
                  <c:v>13.248776</c:v>
                </c:pt>
                <c:pt idx="16">
                  <c:v>12.339388</c:v>
                </c:pt>
                <c:pt idx="17">
                  <c:v>0.000000</c:v>
                </c:pt>
                <c:pt idx="18">
                  <c:v>13.835941</c:v>
                </c:pt>
                <c:pt idx="19">
                  <c:v>13.171112</c:v>
                </c:pt>
                <c:pt idx="20">
                  <c:v>13.421144</c:v>
                </c:pt>
                <c:pt idx="21">
                  <c:v>10.716941</c:v>
                </c:pt>
                <c:pt idx="22">
                  <c:v>0.000000</c:v>
                </c:pt>
                <c:pt idx="23">
                  <c:v>11.807290</c:v>
                </c:pt>
                <c:pt idx="24">
                  <c:v>14.613181</c:v>
                </c:pt>
                <c:pt idx="25">
                  <c:v>0.000000</c:v>
                </c:pt>
                <c:pt idx="26">
                  <c:v>13.214309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13</c:v>
                  </c:pt>
                  <c:pt idx="1">
                    <c:v>21</c:v>
                  </c:pt>
                  <c:pt idx="2">
                    <c:v/>
                  </c:pt>
                  <c:pt idx="3">
                    <c:v>14</c:v>
                  </c:pt>
                  <c:pt idx="4">
                    <c:v>15</c:v>
                  </c:pt>
                  <c:pt idx="5">
                    <c:v>11</c:v>
                  </c:pt>
                  <c:pt idx="6">
                    <c:v>5</c:v>
                  </c:pt>
                  <c:pt idx="7">
                    <c:v/>
                  </c:pt>
                  <c:pt idx="8">
                    <c:v>15</c:v>
                  </c:pt>
                  <c:pt idx="9">
                    <c:v>18</c:v>
                  </c:pt>
                  <c:pt idx="10">
                    <c:v>13</c:v>
                  </c:pt>
                  <c:pt idx="11">
                    <c:v>13</c:v>
                  </c:pt>
                  <c:pt idx="12">
                    <c:v>7</c:v>
                  </c:pt>
                  <c:pt idx="13">
                    <c:v/>
                  </c:pt>
                  <c:pt idx="14">
                    <c:v>14</c:v>
                  </c:pt>
                  <c:pt idx="15">
                    <c:v>13</c:v>
                  </c:pt>
                  <c:pt idx="16">
                    <c:v>12</c:v>
                  </c:pt>
                  <c:pt idx="17">
                    <c:v/>
                  </c:pt>
                  <c:pt idx="18">
                    <c:v>14</c:v>
                  </c:pt>
                  <c:pt idx="19">
                    <c:v>13</c:v>
                  </c:pt>
                  <c:pt idx="20">
                    <c:v>13</c:v>
                  </c:pt>
                  <c:pt idx="21">
                    <c:v>11</c:v>
                  </c:pt>
                  <c:pt idx="22">
                    <c:v/>
                  </c:pt>
                  <c:pt idx="23">
                    <c:v>12</c:v>
                  </c:pt>
                  <c:pt idx="24">
                    <c:v>15</c:v>
                  </c:pt>
                  <c:pt idx="25">
                    <c:v/>
                  </c:pt>
                  <c:pt idx="26">
                    <c:v>13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2.756892</c:v>
                </c:pt>
                <c:pt idx="1">
                  <c:v>11.160725</c:v>
                </c:pt>
                <c:pt idx="2">
                  <c:v>0.000000</c:v>
                </c:pt>
                <c:pt idx="3">
                  <c:v>6.027544</c:v>
                </c:pt>
                <c:pt idx="4">
                  <c:v>2.094960</c:v>
                </c:pt>
                <c:pt idx="5">
                  <c:v>1.879394</c:v>
                </c:pt>
                <c:pt idx="6">
                  <c:v>1.959720</c:v>
                </c:pt>
                <c:pt idx="7">
                  <c:v>0.000000</c:v>
                </c:pt>
                <c:pt idx="8">
                  <c:v>4.142728</c:v>
                </c:pt>
                <c:pt idx="9">
                  <c:v>2.514041</c:v>
                </c:pt>
                <c:pt idx="10">
                  <c:v>2.000734</c:v>
                </c:pt>
                <c:pt idx="11">
                  <c:v>3.952287</c:v>
                </c:pt>
                <c:pt idx="12">
                  <c:v>2.365510</c:v>
                </c:pt>
                <c:pt idx="13">
                  <c:v>0.000000</c:v>
                </c:pt>
                <c:pt idx="14">
                  <c:v>2.708561</c:v>
                </c:pt>
                <c:pt idx="15">
                  <c:v>5.757878</c:v>
                </c:pt>
                <c:pt idx="16">
                  <c:v>0.000000</c:v>
                </c:pt>
                <c:pt idx="17">
                  <c:v>0.000000</c:v>
                </c:pt>
                <c:pt idx="18">
                  <c:v>2.911261</c:v>
                </c:pt>
                <c:pt idx="19">
                  <c:v>3.274448</c:v>
                </c:pt>
                <c:pt idx="20">
                  <c:v>3.302534</c:v>
                </c:pt>
                <c:pt idx="21">
                  <c:v>2.013690</c:v>
                </c:pt>
                <c:pt idx="22">
                  <c:v>0.000000</c:v>
                </c:pt>
                <c:pt idx="23">
                  <c:v>2.259602</c:v>
                </c:pt>
                <c:pt idx="24">
                  <c:v>3.847120</c:v>
                </c:pt>
                <c:pt idx="25">
                  <c:v>0.000000</c:v>
                </c:pt>
                <c:pt idx="26">
                  <c:v>3.055666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3</c:v>
                  </c:pt>
                  <c:pt idx="1">
                    <c:v>11</c:v>
                  </c:pt>
                  <c:pt idx="2">
                    <c:v/>
                  </c:pt>
                  <c:pt idx="3">
                    <c:v>6</c:v>
                  </c:pt>
                  <c:pt idx="4">
                    <c:v>2</c:v>
                  </c:pt>
                  <c:pt idx="5">
                    <c:v>2</c:v>
                  </c:pt>
                  <c:pt idx="6">
                    <c:v>2</c:v>
                  </c:pt>
                  <c:pt idx="7">
                    <c:v/>
                  </c:pt>
                  <c:pt idx="8">
                    <c:v>4</c:v>
                  </c:pt>
                  <c:pt idx="9">
                    <c:v>3</c:v>
                  </c:pt>
                  <c:pt idx="10">
                    <c:v>2</c:v>
                  </c:pt>
                  <c:pt idx="11">
                    <c:v>4</c:v>
                  </c:pt>
                  <c:pt idx="12">
                    <c:v>2</c:v>
                  </c:pt>
                  <c:pt idx="13">
                    <c:v/>
                  </c:pt>
                  <c:pt idx="14">
                    <c:v>3</c:v>
                  </c:pt>
                  <c:pt idx="15">
                    <c:v>6</c:v>
                  </c:pt>
                  <c:pt idx="16">
                    <c:v/>
                  </c:pt>
                  <c:pt idx="17">
                    <c:v/>
                  </c:pt>
                  <c:pt idx="18">
                    <c:v>3</c:v>
                  </c:pt>
                  <c:pt idx="19">
                    <c:v>3</c:v>
                  </c:pt>
                  <c:pt idx="20">
                    <c:v>3</c:v>
                  </c:pt>
                  <c:pt idx="21">
                    <c:v>2</c:v>
                  </c:pt>
                  <c:pt idx="22">
                    <c:v/>
                  </c:pt>
                  <c:pt idx="23">
                    <c:v>2</c:v>
                  </c:pt>
                  <c:pt idx="24">
                    <c:v>4</c:v>
                  </c:pt>
                  <c:pt idx="25">
                    <c:v/>
                  </c:pt>
                  <c:pt idx="26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17.287803</c:v>
                </c:pt>
                <c:pt idx="1">
                  <c:v>6.478171</c:v>
                </c:pt>
                <c:pt idx="2">
                  <c:v>0.000000</c:v>
                </c:pt>
                <c:pt idx="3">
                  <c:v>19.381232</c:v>
                </c:pt>
                <c:pt idx="4">
                  <c:v>16.537373</c:v>
                </c:pt>
                <c:pt idx="5">
                  <c:v>13.942498</c:v>
                </c:pt>
                <c:pt idx="6">
                  <c:v>26.022721</c:v>
                </c:pt>
                <c:pt idx="7">
                  <c:v>0.000000</c:v>
                </c:pt>
                <c:pt idx="8">
                  <c:v>13.892735</c:v>
                </c:pt>
                <c:pt idx="9">
                  <c:v>14.410675</c:v>
                </c:pt>
                <c:pt idx="10">
                  <c:v>14.754928</c:v>
                </c:pt>
                <c:pt idx="11">
                  <c:v>17.156630</c:v>
                </c:pt>
                <c:pt idx="12">
                  <c:v>25.045081</c:v>
                </c:pt>
                <c:pt idx="13">
                  <c:v>0.000000</c:v>
                </c:pt>
                <c:pt idx="14">
                  <c:v>12.826360</c:v>
                </c:pt>
                <c:pt idx="15">
                  <c:v>20.036336</c:v>
                </c:pt>
                <c:pt idx="16">
                  <c:v>30.781726</c:v>
                </c:pt>
                <c:pt idx="17">
                  <c:v>0.000000</c:v>
                </c:pt>
                <c:pt idx="18">
                  <c:v>11.340464</c:v>
                </c:pt>
                <c:pt idx="19">
                  <c:v>12.944000</c:v>
                </c:pt>
                <c:pt idx="20">
                  <c:v>22.543882</c:v>
                </c:pt>
                <c:pt idx="21">
                  <c:v>32.754962</c:v>
                </c:pt>
                <c:pt idx="22">
                  <c:v>0.000000</c:v>
                </c:pt>
                <c:pt idx="23">
                  <c:v>17.037720</c:v>
                </c:pt>
                <c:pt idx="24">
                  <c:v>16.770054</c:v>
                </c:pt>
                <c:pt idx="25">
                  <c:v>0.000000</c:v>
                </c:pt>
                <c:pt idx="26">
                  <c:v>16.903498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17</c:v>
                  </c:pt>
                  <c:pt idx="1">
                    <c:v>6</c:v>
                  </c:pt>
                  <c:pt idx="2">
                    <c:v/>
                  </c:pt>
                  <c:pt idx="3">
                    <c:v>19</c:v>
                  </c:pt>
                  <c:pt idx="4">
                    <c:v>17</c:v>
                  </c:pt>
                  <c:pt idx="5">
                    <c:v>14</c:v>
                  </c:pt>
                  <c:pt idx="6">
                    <c:v>26</c:v>
                  </c:pt>
                  <c:pt idx="7">
                    <c:v/>
                  </c:pt>
                  <c:pt idx="8">
                    <c:v>14</c:v>
                  </c:pt>
                  <c:pt idx="9">
                    <c:v>14</c:v>
                  </c:pt>
                  <c:pt idx="10">
                    <c:v>15</c:v>
                  </c:pt>
                  <c:pt idx="11">
                    <c:v>17</c:v>
                  </c:pt>
                  <c:pt idx="12">
                    <c:v>25</c:v>
                  </c:pt>
                  <c:pt idx="13">
                    <c:v/>
                  </c:pt>
                  <c:pt idx="14">
                    <c:v>13</c:v>
                  </c:pt>
                  <c:pt idx="15">
                    <c:v>20</c:v>
                  </c:pt>
                  <c:pt idx="16">
                    <c:v>31</c:v>
                  </c:pt>
                  <c:pt idx="17">
                    <c:v/>
                  </c:pt>
                  <c:pt idx="18">
                    <c:v>11</c:v>
                  </c:pt>
                  <c:pt idx="19">
                    <c:v>13</c:v>
                  </c:pt>
                  <c:pt idx="20">
                    <c:v>23</c:v>
                  </c:pt>
                  <c:pt idx="21">
                    <c:v>33</c:v>
                  </c:pt>
                  <c:pt idx="22">
                    <c:v/>
                  </c:pt>
                  <c:pt idx="23">
                    <c:v>17</c:v>
                  </c:pt>
                  <c:pt idx="24">
                    <c:v>17</c:v>
                  </c:pt>
                  <c:pt idx="25">
                    <c:v/>
                  </c:pt>
                  <c:pt idx="26">
                    <c:v>17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169156f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1.165384</c:v>
                </c:pt>
                <c:pt idx="1">
                  <c:v>3.092229</c:v>
                </c:pt>
                <c:pt idx="2">
                  <c:v>4.446095</c:v>
                </c:pt>
                <c:pt idx="3">
                  <c:v>3.213671</c:v>
                </c:pt>
                <c:pt idx="4">
                  <c:v>5.179933</c:v>
                </c:pt>
                <c:pt idx="5">
                  <c:v>4.193111</c:v>
                </c:pt>
                <c:pt idx="6">
                  <c:v>5.777382</c:v>
                </c:pt>
                <c:pt idx="7">
                  <c:v>10.575465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3</c:v>
                  </c:pt>
                  <c:pt idx="4">
                    <c:v>5</c:v>
                  </c:pt>
                  <c:pt idx="5">
                    <c:v>4</c:v>
                  </c:pt>
                  <c:pt idx="6">
                    <c:v>6</c:v>
                  </c:pt>
                  <c:pt idx="7">
                    <c:v>11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9.631168</c:v>
                </c:pt>
                <c:pt idx="1">
                  <c:v>16.569378</c:v>
                </c:pt>
                <c:pt idx="2">
                  <c:v>15.792698</c:v>
                </c:pt>
                <c:pt idx="3">
                  <c:v>22.220295</c:v>
                </c:pt>
                <c:pt idx="4">
                  <c:v>30.049187</c:v>
                </c:pt>
                <c:pt idx="5">
                  <c:v>32.338493</c:v>
                </c:pt>
                <c:pt idx="6">
                  <c:v>34.284824</c:v>
                </c:pt>
                <c:pt idx="7">
                  <c:v>43.771752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10</c:v>
                  </c:pt>
                  <c:pt idx="1">
                    <c:v>17</c:v>
                  </c:pt>
                  <c:pt idx="2">
                    <c:v>16</c:v>
                  </c:pt>
                  <c:pt idx="3">
                    <c:v>22</c:v>
                  </c:pt>
                  <c:pt idx="4">
                    <c:v>30</c:v>
                  </c:pt>
                  <c:pt idx="5">
                    <c:v>32</c:v>
                  </c:pt>
                  <c:pt idx="6">
                    <c:v>34</c:v>
                  </c:pt>
                  <c:pt idx="7">
                    <c:v>44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37.31561</c:v>
                </c:pt>
                <c:pt idx="1">
                  <c:v>41.89388</c:v>
                </c:pt>
                <c:pt idx="2">
                  <c:v>29.14453</c:v>
                </c:pt>
                <c:pt idx="3">
                  <c:v>41.34250</c:v>
                </c:pt>
                <c:pt idx="4">
                  <c:v>40.67449</c:v>
                </c:pt>
                <c:pt idx="5">
                  <c:v>43.10667</c:v>
                </c:pt>
                <c:pt idx="6">
                  <c:v>43.59992</c:v>
                </c:pt>
                <c:pt idx="7">
                  <c:v>28.12955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37</c:v>
                  </c:pt>
                  <c:pt idx="1">
                    <c:v>42</c:v>
                  </c:pt>
                  <c:pt idx="2">
                    <c:v>29</c:v>
                  </c:pt>
                  <c:pt idx="3">
                    <c:v>41</c:v>
                  </c:pt>
                  <c:pt idx="4">
                    <c:v>41</c:v>
                  </c:pt>
                  <c:pt idx="5">
                    <c:v>43</c:v>
                  </c:pt>
                  <c:pt idx="6">
                    <c:v>44</c:v>
                  </c:pt>
                  <c:pt idx="7">
                    <c:v>28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3.854056</c:v>
                </c:pt>
                <c:pt idx="1">
                  <c:v>4.584255</c:v>
                </c:pt>
                <c:pt idx="2">
                  <c:v>15.012085</c:v>
                </c:pt>
                <c:pt idx="3">
                  <c:v>4.227772</c:v>
                </c:pt>
                <c:pt idx="4">
                  <c:v>9.519125</c:v>
                </c:pt>
                <c:pt idx="5">
                  <c:v>5.446137</c:v>
                </c:pt>
                <c:pt idx="6">
                  <c:v>5.078709</c:v>
                </c:pt>
                <c:pt idx="7">
                  <c:v>9.935291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4</c:v>
                  </c:pt>
                  <c:pt idx="1">
                    <c:v>5</c:v>
                  </c:pt>
                  <c:pt idx="2">
                    <c:v>15</c:v>
                  </c:pt>
                  <c:pt idx="3">
                    <c:v>4</c:v>
                  </c:pt>
                  <c:pt idx="4">
                    <c:v>10</c:v>
                  </c:pt>
                  <c:pt idx="5">
                    <c:v>5</c:v>
                  </c:pt>
                  <c:pt idx="6">
                    <c:v>5</c:v>
                  </c:pt>
                  <c:pt idx="7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0.9361925</c:v>
                </c:pt>
                <c:pt idx="1">
                  <c:v>1.7430483</c:v>
                </c:pt>
                <c:pt idx="2">
                  <c:v>5.3201532</c:v>
                </c:pt>
                <c:pt idx="3">
                  <c:v>0.4259851</c:v>
                </c:pt>
                <c:pt idx="4">
                  <c:v>2.3730465</c:v>
                </c:pt>
                <c:pt idx="5">
                  <c:v>0.6218334</c:v>
                </c:pt>
                <c:pt idx="6">
                  <c:v>1.0287167</c:v>
                </c:pt>
                <c:pt idx="7">
                  <c:v>2.9544967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1</c:v>
                  </c:pt>
                  <c:pt idx="1">
                    <c:v>2</c:v>
                  </c:pt>
                  <c:pt idx="2">
                    <c:v>5</c:v>
                  </c:pt>
                  <c:pt idx="3">
                    <c:v/>
                  </c:pt>
                  <c:pt idx="4">
                    <c:v>2</c:v>
                  </c:pt>
                  <c:pt idx="5">
                    <c:v>1</c:v>
                  </c:pt>
                  <c:pt idx="6">
                    <c:v>1</c:v>
                  </c:pt>
                  <c:pt idx="7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Mesta</c:v>
                </c:pt>
                <c:pt idx="5">
                  <c:v>Skanska Norge</c:v>
                </c:pt>
                <c:pt idx="6">
                  <c:v>Veidekke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47.097592</c:v>
                </c:pt>
                <c:pt idx="1">
                  <c:v>32.117213</c:v>
                </c:pt>
                <c:pt idx="2">
                  <c:v>30.284442</c:v>
                </c:pt>
                <c:pt idx="3">
                  <c:v>28.569775</c:v>
                </c:pt>
                <c:pt idx="4">
                  <c:v>12.204222</c:v>
                </c:pt>
                <c:pt idx="5">
                  <c:v>14.293754</c:v>
                </c:pt>
                <c:pt idx="6">
                  <c:v>10.230449</c:v>
                </c:pt>
                <c:pt idx="7">
                  <c:v>4.633448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47</c:v>
                  </c:pt>
                  <c:pt idx="1">
                    <c:v>32</c:v>
                  </c:pt>
                  <c:pt idx="2">
                    <c:v>30</c:v>
                  </c:pt>
                  <c:pt idx="3">
                    <c:v>29</c:v>
                  </c:pt>
                  <c:pt idx="4">
                    <c:v>12</c:v>
                  </c:pt>
                  <c:pt idx="5">
                    <c:v>14</c:v>
                  </c:pt>
                  <c:pt idx="6">
                    <c:v>10</c:v>
                  </c:pt>
                  <c:pt idx="7">
                    <c:v>5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6c120a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sheet1!$B$2:$B$15</c:f>
              <c:numCache>
                <c:ptCount val="14"/>
                <c:pt idx="0">
                  <c:v>26.33576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sheet1!$P$2:$P$15</c15:f>
                <c15:dlblRangeCache>
                  <c:ptCount val="14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sheet1!$C$2:$C$15</c:f>
              <c:numCache>
                <c:ptCount val="14"/>
                <c:pt idx="1">
                  <c:v>8.52662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sheet1!$Q$2:$Q$15</c15:f>
                <c15:dlblRangeCache>
                  <c:ptCount val="14"/>
                  <c:pt idx="0">
                    <c:v/>
                  </c:pt>
                  <c:pt idx="1">
                    <c:v>10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sheet1!$D$2:$D$15</c:f>
              <c:numCache>
                <c:ptCount val="14"/>
                <c:pt idx="2">
                  <c:v>10.42576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>11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sheet1!$E$2:$E$15</c:f>
              <c:numCache>
                <c:ptCount val="14"/>
                <c:pt idx="3">
                  <c:v>12.06458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12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sheet1!$F$2:$F$15</c:f>
              <c:numCache>
                <c:ptCount val="14"/>
                <c:pt idx="4">
                  <c:v>11.37589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sheet1!$T$2:$T$15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13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14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sheet1!$G$2:$G$15</c:f>
              <c:numCache>
                <c:ptCount val="14"/>
                <c:pt idx="5">
                  <c:v>12.68982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sheet1!$U$2:$U$15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14
</c:v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sheet1!$H$2:$H$15</c:f>
              <c:numCache>
                <c:ptCount val="14"/>
                <c:pt idx="6">
                  <c:v>24.06393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sheet1!$V$2:$V$15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2
</c:v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sheet1!$I$2:$I$15</c:f>
              <c:numCache>
                <c:ptCount val="14"/>
                <c:pt idx="7">
                  <c:v>18.99426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sheet1!$W$2:$W$15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3
</c:v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sheet1!$J$2:$J$15</c:f>
              <c:numCache>
                <c:ptCount val="14"/>
                <c:pt idx="8">
                  <c:v>18.08582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sheet1!$X$2:$X$15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>4
</c:v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sheet1!$K$2:$K$15</c:f>
              <c:numCache>
                <c:ptCount val="14"/>
                <c:pt idx="9">
                  <c:v>16.03385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sheet1!$Y$2:$Y$15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>5
</c:v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sheet1!$L$2:$L$15</c:f>
              <c:numCache>
                <c:ptCount val="14"/>
                <c:pt idx="10">
                  <c:v>11.61662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sheet1!$Z$2:$Z$15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>6
</c:v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sheet1!$M$2:$M$15</c:f>
              <c:numCache>
                <c:ptCount val="14"/>
                <c:pt idx="11">
                  <c:v>14.57919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sheet1!$AA$2:$AA$15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>7
</c:v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sheet1!$N$2:$N$15</c:f>
              <c:numCache>
                <c:ptCount val="14"/>
                <c:pt idx="12">
                  <c:v>14.41585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sheet1!$AB$2:$AB$15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>8
</c:v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9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24.31135</c:v>
                </c:pt>
                <c:pt idx="1">
                  <c:v>32.28460</c:v>
                </c:pt>
                <c:pt idx="2">
                  <c:v>31.10797</c:v>
                </c:pt>
                <c:pt idx="3">
                  <c:v>26.26909</c:v>
                </c:pt>
                <c:pt idx="4">
                  <c:v>30.42446</c:v>
                </c:pt>
                <c:pt idx="5">
                  <c:v>29.02663</c:v>
                </c:pt>
                <c:pt idx="6">
                  <c:v>24.62310</c:v>
                </c:pt>
                <c:pt idx="7">
                  <c:v>25.62446</c:v>
                </c:pt>
                <c:pt idx="8">
                  <c:v>26.00808</c:v>
                </c:pt>
                <c:pt idx="9">
                  <c:v>23.68317</c:v>
                </c:pt>
                <c:pt idx="10">
                  <c:v>30.07381</c:v>
                </c:pt>
                <c:pt idx="11">
                  <c:v>28.17952</c:v>
                </c:pt>
                <c:pt idx="12">
                  <c:v>27.94091</c:v>
                </c:pt>
                <c:pt idx="13">
                  <c:v>28.54632</c:v>
                </c:pt>
              </c:numCache>
            </c:numRef>
          </c:xVal>
          <c:yVal>
            <c:numRef>
              <c:f>sheet1!$O$2:$O$15</c:f>
              <c:numCache>
                <c:ptCount val="14"/>
                <c:pt idx="13">
                  <c:v>11.15888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sheet1!$AC$2:$AC$15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>9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6e5e8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1.719889</c:v>
                </c:pt>
                <c:pt idx="1">
                  <c:v>1.853162</c:v>
                </c:pt>
                <c:pt idx="2">
                  <c:v>2.545950</c:v>
                </c:pt>
                <c:pt idx="3">
                  <c:v>4.483964</c:v>
                </c:pt>
                <c:pt idx="4">
                  <c:v>2.480703</c:v>
                </c:pt>
                <c:pt idx="5">
                  <c:v>2.731079</c:v>
                </c:pt>
                <c:pt idx="6">
                  <c:v>2.663250</c:v>
                </c:pt>
                <c:pt idx="7">
                  <c:v>6.316701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2</c:v>
                  </c:pt>
                  <c:pt idx="1">
                    <c:v>2</c:v>
                  </c:pt>
                  <c:pt idx="2">
                    <c:v>3</c:v>
                  </c:pt>
                  <c:pt idx="3">
                    <c:v>4</c:v>
                  </c:pt>
                  <c:pt idx="4">
                    <c:v>2</c:v>
                  </c:pt>
                  <c:pt idx="5">
                    <c:v>3</c:v>
                  </c:pt>
                  <c:pt idx="6">
                    <c:v>3</c:v>
                  </c:pt>
                  <c:pt idx="7">
                    <c:v>6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8.285742</c:v>
                </c:pt>
                <c:pt idx="1">
                  <c:v>12.303040</c:v>
                </c:pt>
                <c:pt idx="2">
                  <c:v>12.989256</c:v>
                </c:pt>
                <c:pt idx="3">
                  <c:v>13.580499</c:v>
                </c:pt>
                <c:pt idx="4">
                  <c:v>17.513451</c:v>
                </c:pt>
                <c:pt idx="5">
                  <c:v>17.788693</c:v>
                </c:pt>
                <c:pt idx="6">
                  <c:v>20.127048</c:v>
                </c:pt>
                <c:pt idx="7">
                  <c:v>29.674800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8</c:v>
                  </c:pt>
                  <c:pt idx="1">
                    <c:v>12</c:v>
                  </c:pt>
                  <c:pt idx="2">
                    <c:v>13</c:v>
                  </c:pt>
                  <c:pt idx="3">
                    <c:v>14</c:v>
                  </c:pt>
                  <c:pt idx="4">
                    <c:v>18</c:v>
                  </c:pt>
                  <c:pt idx="5">
                    <c:v>18</c:v>
                  </c:pt>
                  <c:pt idx="6">
                    <c:v>20</c:v>
                  </c:pt>
                  <c:pt idx="7">
                    <c:v>30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35.76148</c:v>
                </c:pt>
                <c:pt idx="1">
                  <c:v>45.20035</c:v>
                </c:pt>
                <c:pt idx="2">
                  <c:v>47.64899</c:v>
                </c:pt>
                <c:pt idx="3">
                  <c:v>34.92135</c:v>
                </c:pt>
                <c:pt idx="4">
                  <c:v>46.76483</c:v>
                </c:pt>
                <c:pt idx="5">
                  <c:v>53.49206</c:v>
                </c:pt>
                <c:pt idx="6">
                  <c:v>51.13551</c:v>
                </c:pt>
                <c:pt idx="7">
                  <c:v>42.74097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36</c:v>
                  </c:pt>
                  <c:pt idx="1">
                    <c:v>45</c:v>
                  </c:pt>
                  <c:pt idx="2">
                    <c:v>48</c:v>
                  </c:pt>
                  <c:pt idx="3">
                    <c:v>35</c:v>
                  </c:pt>
                  <c:pt idx="4">
                    <c:v>47</c:v>
                  </c:pt>
                  <c:pt idx="5">
                    <c:v>53</c:v>
                  </c:pt>
                  <c:pt idx="6">
                    <c:v>51</c:v>
                  </c:pt>
                  <c:pt idx="7">
                    <c:v>43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3.678280</c:v>
                </c:pt>
                <c:pt idx="1">
                  <c:v>4.963472</c:v>
                </c:pt>
                <c:pt idx="2">
                  <c:v>3.868622</c:v>
                </c:pt>
                <c:pt idx="3">
                  <c:v>11.131998</c:v>
                </c:pt>
                <c:pt idx="4">
                  <c:v>11.291002</c:v>
                </c:pt>
                <c:pt idx="5">
                  <c:v>8.379491</c:v>
                </c:pt>
                <c:pt idx="6">
                  <c:v>5.889283</c:v>
                </c:pt>
                <c:pt idx="7">
                  <c:v>10.009941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4</c:v>
                  </c:pt>
                  <c:pt idx="1">
                    <c:v>5</c:v>
                  </c:pt>
                  <c:pt idx="2">
                    <c:v>4</c:v>
                  </c:pt>
                  <c:pt idx="3">
                    <c:v>11</c:v>
                  </c:pt>
                  <c:pt idx="4">
                    <c:v>11</c:v>
                  </c:pt>
                  <c:pt idx="5">
                    <c:v>8</c:v>
                  </c:pt>
                  <c:pt idx="6">
                    <c:v>6</c:v>
                  </c:pt>
                  <c:pt idx="7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0.7993845</c:v>
                </c:pt>
                <c:pt idx="1">
                  <c:v>1.8040440</c:v>
                </c:pt>
                <c:pt idx="2">
                  <c:v>0.4081216</c:v>
                </c:pt>
                <c:pt idx="3">
                  <c:v>3.0368003</c:v>
                </c:pt>
                <c:pt idx="4">
                  <c:v>3.4306085</c:v>
                </c:pt>
                <c:pt idx="5">
                  <c:v>1.4038640</c:v>
                </c:pt>
                <c:pt idx="6">
                  <c:v>0.6840397</c:v>
                </c:pt>
                <c:pt idx="7">
                  <c:v>3.1367981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1</c:v>
                  </c:pt>
                  <c:pt idx="1">
                    <c:v>2</c:v>
                  </c:pt>
                  <c:pt idx="2">
                    <c:v/>
                  </c:pt>
                  <c:pt idx="3">
                    <c:v>3</c:v>
                  </c:pt>
                  <c:pt idx="4">
                    <c:v>3</c:v>
                  </c:pt>
                  <c:pt idx="5">
                    <c:v>1</c:v>
                  </c:pt>
                  <c:pt idx="6">
                    <c:v>1</c:v>
                  </c:pt>
                  <c:pt idx="7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Mesta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49.75523</c:v>
                </c:pt>
                <c:pt idx="1">
                  <c:v>33.87593</c:v>
                </c:pt>
                <c:pt idx="2">
                  <c:v>32.53906</c:v>
                </c:pt>
                <c:pt idx="3">
                  <c:v>32.84539</c:v>
                </c:pt>
                <c:pt idx="4">
                  <c:v>18.51940</c:v>
                </c:pt>
                <c:pt idx="5">
                  <c:v>16.20481</c:v>
                </c:pt>
                <c:pt idx="6">
                  <c:v>19.50087</c:v>
                </c:pt>
                <c:pt idx="7">
                  <c:v>8.12079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50</c:v>
                  </c:pt>
                  <c:pt idx="1">
                    <c:v>34</c:v>
                  </c:pt>
                  <c:pt idx="2">
                    <c:v>33</c:v>
                  </c:pt>
                  <c:pt idx="3">
                    <c:v>33</c:v>
                  </c:pt>
                  <c:pt idx="4">
                    <c:v>19</c:v>
                  </c:pt>
                  <c:pt idx="5">
                    <c:v>16</c:v>
                  </c:pt>
                  <c:pt idx="6">
                    <c:v>20</c:v>
                  </c:pt>
                  <c:pt idx="7">
                    <c:v>8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6fd167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19.370914</c:v>
                </c:pt>
                <c:pt idx="1">
                  <c:v>46.055119</c:v>
                </c:pt>
                <c:pt idx="2">
                  <c:v>8.292011</c:v>
                </c:pt>
                <c:pt idx="3">
                  <c:v>14.706503</c:v>
                </c:pt>
                <c:pt idx="4">
                  <c:v>5.799504</c:v>
                </c:pt>
                <c:pt idx="5">
                  <c:v>17.569839</c:v>
                </c:pt>
                <c:pt idx="6">
                  <c:v>27.263383</c:v>
                </c:pt>
                <c:pt idx="7">
                  <c:v>12.057900</c:v>
                </c:pt>
                <c:pt idx="8">
                  <c:v>11.965158</c:v>
                </c:pt>
                <c:pt idx="9">
                  <c:v>6.772340</c:v>
                </c:pt>
                <c:pt idx="10">
                  <c:v>8.833324</c:v>
                </c:pt>
                <c:pt idx="11">
                  <c:v>8.191265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15.322259</c:v>
                </c:pt>
                <c:pt idx="13">
                  <c:v>15.642115</c:v>
                </c:pt>
                <c:pt idx="14">
                  <c:v>18.195166</c:v>
                </c:pt>
                <c:pt idx="15">
                  <c:v>20.699023</c:v>
                </c:pt>
                <c:pt idx="16">
                  <c:v>55.563148</c:v>
                </c:pt>
                <c:pt idx="17">
                  <c:v>10.887995</c:v>
                </c:pt>
                <c:pt idx="18">
                  <c:v>8.240044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20.098840</c:v>
                </c:pt>
                <c:pt idx="20">
                  <c:v>6.425110</c:v>
                </c:pt>
                <c:pt idx="21">
                  <c:v>15.836733</c:v>
                </c:pt>
                <c:pt idx="22">
                  <c:v>5.066613</c:v>
                </c:pt>
                <c:pt idx="23">
                  <c:v>24.283832</c:v>
                </c:pt>
                <c:pt idx="24">
                  <c:v>2.487186</c:v>
                </c:pt>
                <c:pt idx="25">
                  <c:v>10.789617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12.423714</c:v>
                </c:pt>
                <c:pt idx="27">
                  <c:v>16.161418</c:v>
                </c:pt>
                <c:pt idx="28">
                  <c:v>13.848660</c:v>
                </c:pt>
                <c:pt idx="29">
                  <c:v>57.983959</c:v>
                </c:pt>
                <c:pt idx="30">
                  <c:v>4.878391</c:v>
                </c:pt>
                <c:pt idx="31">
                  <c:v>5.528675</c:v>
                </c:pt>
                <c:pt idx="32">
                  <c:v>8.876331</c:v>
                </c:pt>
                <c:pt idx="33">
                  <c:v>4.204597</c:v>
                </c:pt>
                <c:pt idx="34">
                  <c:v>12.866711</c:v>
                </c:pt>
                <c:pt idx="35">
                  <c:v>5.947599</c:v>
                </c:pt>
                <c:pt idx="36">
                  <c:v>18.441109</c:v>
                </c:pt>
                <c:pt idx="37">
                  <c:v>20.622900</c:v>
                </c:pt>
                <c:pt idx="38">
                  <c:v>39.816880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13.544843</c:v>
                </c:pt>
                <c:pt idx="40">
                  <c:v>16.326101</c:v>
                </c:pt>
                <c:pt idx="41">
                  <c:v>13.957192</c:v>
                </c:pt>
                <c:pt idx="42">
                  <c:v>6.272135</c:v>
                </c:pt>
                <c:pt idx="43">
                  <c:v>36.662776</c:v>
                </c:pt>
                <c:pt idx="44">
                  <c:v>6.989363</c:v>
                </c:pt>
                <c:pt idx="45">
                  <c:v>37.457244</c:v>
                </c:pt>
                <c:pt idx="46">
                  <c:v>21.771812</c:v>
                </c:pt>
                <c:pt idx="47">
                  <c:v>26.738167</c:v>
                </c:pt>
                <c:pt idx="48">
                  <c:v>30.295037</c:v>
                </c:pt>
                <c:pt idx="49">
                  <c:v>17.927479</c:v>
                </c:pt>
                <c:pt idx="50">
                  <c:v>8.686653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19.544970</c:v>
                </c:pt>
                <c:pt idx="52">
                  <c:v>25.222686</c:v>
                </c:pt>
                <c:pt idx="53">
                  <c:v>9.473825</c:v>
                </c:pt>
                <c:pt idx="54">
                  <c:v>23.289791</c:v>
                </c:pt>
                <c:pt idx="55">
                  <c:v>34.499655</c:v>
                </c:pt>
                <c:pt idx="56">
                  <c:v>14.982066</c:v>
                </c:pt>
                <c:pt idx="57">
                  <c:v>9.569556</c:v>
                </c:pt>
                <c:pt idx="58">
                  <c:v>27.335176</c:v>
                </c:pt>
                <c:pt idx="59">
                  <c:v>26.013902</c:v>
                </c:pt>
                <c:pt idx="60">
                  <c:v>23.984462</c:v>
                </c:pt>
                <c:pt idx="61">
                  <c:v>3.897660</c:v>
                </c:pt>
                <c:pt idx="62">
                  <c:v>7.070714</c:v>
                </c:pt>
                <c:pt idx="63">
                  <c:v>14.675699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14.095235</c:v>
                </c:pt>
                <c:pt idx="65">
                  <c:v>15.453021</c:v>
                </c:pt>
                <c:pt idx="66">
                  <c:v>12.400310</c:v>
                </c:pt>
                <c:pt idx="67">
                  <c:v>11.218336</c:v>
                </c:pt>
                <c:pt idx="68">
                  <c:v>31.163791</c:v>
                </c:pt>
                <c:pt idx="69">
                  <c:v>18.208560</c:v>
                </c:pt>
                <c:pt idx="70">
                  <c:v>8.603854</c:v>
                </c:pt>
                <c:pt idx="71">
                  <c:v>27.325502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5.614064</c:v>
                </c:pt>
                <c:pt idx="73">
                  <c:v>12.689823</c:v>
                </c:pt>
                <c:pt idx="74">
                  <c:v>6.645931</c:v>
                </c:pt>
                <c:pt idx="75">
                  <c:v>19.149052</c:v>
                </c:pt>
                <c:pt idx="76">
                  <c:v>15.538475</c:v>
                </c:pt>
                <c:pt idx="77">
                  <c:v>7.377938</c:v>
                </c:pt>
                <c:pt idx="78">
                  <c:v>8.739407</c:v>
                </c:pt>
                <c:pt idx="79">
                  <c:v>10.265266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15.487624</c:v>
                </c:pt>
                <c:pt idx="1">
                  <c:v>26.761080</c:v>
                </c:pt>
                <c:pt idx="2">
                  <c:v>54.648673</c:v>
                </c:pt>
                <c:pt idx="3">
                  <c:v>39.833010</c:v>
                </c:pt>
                <c:pt idx="4">
                  <c:v>44.889552</c:v>
                </c:pt>
                <c:pt idx="5">
                  <c:v>27.297932</c:v>
                </c:pt>
                <c:pt idx="6">
                  <c:v>15.037644</c:v>
                </c:pt>
                <c:pt idx="7">
                  <c:v>49.989243</c:v>
                </c:pt>
                <c:pt idx="8">
                  <c:v>33.517498</c:v>
                </c:pt>
                <c:pt idx="9">
                  <c:v>42.246293</c:v>
                </c:pt>
                <c:pt idx="10">
                  <c:v>17.134865</c:v>
                </c:pt>
                <c:pt idx="11">
                  <c:v>20.083502</c:v>
                </c:pt>
                <c:pt idx="12">
                  <c:v>12.329142</c:v>
                </c:pt>
                <c:pt idx="13">
                  <c:v>21.282307</c:v>
                </c:pt>
                <c:pt idx="14">
                  <c:v>20.530154</c:v>
                </c:pt>
                <c:pt idx="15">
                  <c:v>14.347963</c:v>
                </c:pt>
                <c:pt idx="16">
                  <c:v>16.428598</c:v>
                </c:pt>
                <c:pt idx="17">
                  <c:v>36.042744</c:v>
                </c:pt>
                <c:pt idx="18">
                  <c:v>38.685739</c:v>
                </c:pt>
                <c:pt idx="19">
                  <c:v>27.842214</c:v>
                </c:pt>
                <c:pt idx="20">
                  <c:v>21.087859</c:v>
                </c:pt>
                <c:pt idx="21">
                  <c:v>34.125585</c:v>
                </c:pt>
                <c:pt idx="22">
                  <c:v>41.106150</c:v>
                </c:pt>
                <c:pt idx="23">
                  <c:v>32.941815</c:v>
                </c:pt>
                <c:pt idx="24">
                  <c:v>20.152110</c:v>
                </c:pt>
                <c:pt idx="25">
                  <c:v>34.228326</c:v>
                </c:pt>
                <c:pt idx="26">
                  <c:v>53.891631</c:v>
                </c:pt>
                <c:pt idx="27">
                  <c:v>16.529874</c:v>
                </c:pt>
                <c:pt idx="28">
                  <c:v>23.772661</c:v>
                </c:pt>
                <c:pt idx="29">
                  <c:v>17.663116</c:v>
                </c:pt>
                <c:pt idx="30">
                  <c:v>38.996535</c:v>
                </c:pt>
                <c:pt idx="31">
                  <c:v>10.126548</c:v>
                </c:pt>
                <c:pt idx="32">
                  <c:v>37.670396</c:v>
                </c:pt>
                <c:pt idx="33">
                  <c:v>50.107015</c:v>
                </c:pt>
                <c:pt idx="34">
                  <c:v>71.184106</c:v>
                </c:pt>
                <c:pt idx="35">
                  <c:v>36.423411</c:v>
                </c:pt>
                <c:pt idx="36">
                  <c:v>37.702792</c:v>
                </c:pt>
                <c:pt idx="37">
                  <c:v>44.069262</c:v>
                </c:pt>
                <c:pt idx="38">
                  <c:v>30.542323</c:v>
                </c:pt>
                <c:pt idx="39">
                  <c:v>39.278355</c:v>
                </c:pt>
                <c:pt idx="40">
                  <c:v>52.968438</c:v>
                </c:pt>
                <c:pt idx="41">
                  <c:v>25.761681</c:v>
                </c:pt>
                <c:pt idx="42">
                  <c:v>52.145005</c:v>
                </c:pt>
                <c:pt idx="43">
                  <c:v>20.235009</c:v>
                </c:pt>
                <c:pt idx="44">
                  <c:v>32.905616</c:v>
                </c:pt>
                <c:pt idx="45">
                  <c:v>18.176530</c:v>
                </c:pt>
                <c:pt idx="46">
                  <c:v>36.690160</c:v>
                </c:pt>
                <c:pt idx="47">
                  <c:v>20.023326</c:v>
                </c:pt>
                <c:pt idx="48">
                  <c:v>14.336084</c:v>
                </c:pt>
                <c:pt idx="49">
                  <c:v>55.113601</c:v>
                </c:pt>
                <c:pt idx="50">
                  <c:v>61.324741</c:v>
                </c:pt>
                <c:pt idx="51">
                  <c:v>25.397155</c:v>
                </c:pt>
                <c:pt idx="52">
                  <c:v>18.697641</c:v>
                </c:pt>
                <c:pt idx="53">
                  <c:v>15.487168</c:v>
                </c:pt>
                <c:pt idx="54">
                  <c:v>46.557260</c:v>
                </c:pt>
                <c:pt idx="55">
                  <c:v>21.910480</c:v>
                </c:pt>
                <c:pt idx="56">
                  <c:v>23.262720</c:v>
                </c:pt>
                <c:pt idx="57">
                  <c:v>18.796240</c:v>
                </c:pt>
                <c:pt idx="58">
                  <c:v>20.365185</c:v>
                </c:pt>
                <c:pt idx="59">
                  <c:v>30.050398</c:v>
                </c:pt>
                <c:pt idx="60">
                  <c:v>22.195973</c:v>
                </c:pt>
                <c:pt idx="61">
                  <c:v>5.218036</c:v>
                </c:pt>
                <c:pt idx="62">
                  <c:v>9.424226</c:v>
                </c:pt>
                <c:pt idx="63">
                  <c:v>16.950627</c:v>
                </c:pt>
                <c:pt idx="64">
                  <c:v>39.043424</c:v>
                </c:pt>
                <c:pt idx="65">
                  <c:v>43.915172</c:v>
                </c:pt>
                <c:pt idx="66">
                  <c:v>27.325340</c:v>
                </c:pt>
                <c:pt idx="67">
                  <c:v>62.312747</c:v>
                </c:pt>
                <c:pt idx="68">
                  <c:v>19.845232</c:v>
                </c:pt>
                <c:pt idx="69">
                  <c:v>35.940521</c:v>
                </c:pt>
                <c:pt idx="70">
                  <c:v>37.594977</c:v>
                </c:pt>
                <c:pt idx="71">
                  <c:v>40.476464</c:v>
                </c:pt>
                <c:pt idx="72">
                  <c:v>8.486952</c:v>
                </c:pt>
                <c:pt idx="73">
                  <c:v>29.026628</c:v>
                </c:pt>
                <c:pt idx="74">
                  <c:v>17.538435</c:v>
                </c:pt>
                <c:pt idx="75">
                  <c:v>18.581323</c:v>
                </c:pt>
                <c:pt idx="76">
                  <c:v>46.312039</c:v>
                </c:pt>
                <c:pt idx="77">
                  <c:v>14.843836</c:v>
                </c:pt>
                <c:pt idx="78">
                  <c:v>22.495696</c:v>
                </c:pt>
                <c:pt idx="79">
                  <c:v>27.453975</c:v>
                </c:pt>
                <c:pt idx="80">
                  <c:v>26.808676</c:v>
                </c:pt>
                <c:pt idx="81">
                  <c:v>58.673040</c:v>
                </c:pt>
                <c:pt idx="82">
                  <c:v>56.667671</c:v>
                </c:pt>
                <c:pt idx="83">
                  <c:v>17.323952</c:v>
                </c:pt>
                <c:pt idx="84">
                  <c:v>59.869437</c:v>
                </c:pt>
                <c:pt idx="85">
                  <c:v>32.161149</c:v>
                </c:pt>
                <c:pt idx="86">
                  <c:v>27.848384</c:v>
                </c:pt>
                <c:pt idx="87">
                  <c:v>41.690191</c:v>
                </c:pt>
                <c:pt idx="88">
                  <c:v>55.950887</c:v>
                </c:pt>
                <c:pt idx="89">
                  <c:v>35.693414</c:v>
                </c:pt>
                <c:pt idx="90">
                  <c:v>27.830576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3.909797</c:v>
                </c:pt>
                <c:pt idx="81">
                  <c:v>5.011694</c:v>
                </c:pt>
                <c:pt idx="82">
                  <c:v>4.311610</c:v>
                </c:pt>
                <c:pt idx="83">
                  <c:v>28.024612</c:v>
                </c:pt>
                <c:pt idx="84">
                  <c:v>18.905281</c:v>
                </c:pt>
                <c:pt idx="85">
                  <c:v>17.868238</c:v>
                </c:pt>
                <c:pt idx="86">
                  <c:v>18.390469</c:v>
                </c:pt>
                <c:pt idx="87">
                  <c:v>14.595207</c:v>
                </c:pt>
                <c:pt idx="88">
                  <c:v>2.358021</c:v>
                </c:pt>
                <c:pt idx="89">
                  <c:v>28.783320</c:v>
                </c:pt>
                <c:pt idx="90">
                  <c:v>16.584733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83b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7.185470</c:v>
                </c:pt>
                <c:pt idx="1">
                  <c:v>11.549974</c:v>
                </c:pt>
                <c:pt idx="2">
                  <c:v>0.000000</c:v>
                </c:pt>
                <c:pt idx="3">
                  <c:v>5.445106</c:v>
                </c:pt>
                <c:pt idx="4">
                  <c:v>7.276841</c:v>
                </c:pt>
                <c:pt idx="5">
                  <c:v>8.861250</c:v>
                </c:pt>
                <c:pt idx="6">
                  <c:v>9.819251</c:v>
                </c:pt>
                <c:pt idx="7">
                  <c:v>0.000000</c:v>
                </c:pt>
                <c:pt idx="8">
                  <c:v>10.065087</c:v>
                </c:pt>
                <c:pt idx="9">
                  <c:v>12.350106</c:v>
                </c:pt>
                <c:pt idx="10">
                  <c:v>4.189229</c:v>
                </c:pt>
                <c:pt idx="11">
                  <c:v>7.927918</c:v>
                </c:pt>
                <c:pt idx="12">
                  <c:v>4.836978</c:v>
                </c:pt>
                <c:pt idx="13">
                  <c:v>0.000000</c:v>
                </c:pt>
                <c:pt idx="14">
                  <c:v>7.441423</c:v>
                </c:pt>
                <c:pt idx="15">
                  <c:v>6.882835</c:v>
                </c:pt>
                <c:pt idx="16">
                  <c:v>10.342258</c:v>
                </c:pt>
                <c:pt idx="17">
                  <c:v>0.000000</c:v>
                </c:pt>
                <c:pt idx="18">
                  <c:v>11.470277</c:v>
                </c:pt>
                <c:pt idx="19">
                  <c:v>5.069655</c:v>
                </c:pt>
                <c:pt idx="20">
                  <c:v>5.931174</c:v>
                </c:pt>
                <c:pt idx="21">
                  <c:v>6.109732</c:v>
                </c:pt>
                <c:pt idx="22">
                  <c:v>0.000000</c:v>
                </c:pt>
                <c:pt idx="23">
                  <c:v>8.549147</c:v>
                </c:pt>
                <c:pt idx="24">
                  <c:v>6.139125</c:v>
                </c:pt>
                <c:pt idx="25">
                  <c:v>0.000000</c:v>
                </c:pt>
                <c:pt idx="26">
                  <c:v>7.340637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7</c:v>
                  </c:pt>
                  <c:pt idx="1">
                    <c:v>12</c:v>
                  </c:pt>
                  <c:pt idx="2">
                    <c:v/>
                  </c:pt>
                  <c:pt idx="3">
                    <c:v>5</c:v>
                  </c:pt>
                  <c:pt idx="4">
                    <c:v>7</c:v>
                  </c:pt>
                  <c:pt idx="5">
                    <c:v>9</c:v>
                  </c:pt>
                  <c:pt idx="6">
                    <c:v>10</c:v>
                  </c:pt>
                  <c:pt idx="7">
                    <c:v/>
                  </c:pt>
                  <c:pt idx="8">
                    <c:v>10</c:v>
                  </c:pt>
                  <c:pt idx="9">
                    <c:v>12</c:v>
                  </c:pt>
                  <c:pt idx="10">
                    <c:v>4</c:v>
                  </c:pt>
                  <c:pt idx="11">
                    <c:v>8</c:v>
                  </c:pt>
                  <c:pt idx="12">
                    <c:v>5</c:v>
                  </c:pt>
                  <c:pt idx="13">
                    <c:v/>
                  </c:pt>
                  <c:pt idx="14">
                    <c:v>7</c:v>
                  </c:pt>
                  <c:pt idx="15">
                    <c:v>7</c:v>
                  </c:pt>
                  <c:pt idx="16">
                    <c:v>10</c:v>
                  </c:pt>
                  <c:pt idx="17">
                    <c:v/>
                  </c:pt>
                  <c:pt idx="18">
                    <c:v>11</c:v>
                  </c:pt>
                  <c:pt idx="19">
                    <c:v>5</c:v>
                  </c:pt>
                  <c:pt idx="20">
                    <c:v>6</c:v>
                  </c:pt>
                  <c:pt idx="21">
                    <c:v>6</c:v>
                  </c:pt>
                  <c:pt idx="22">
                    <c:v/>
                  </c:pt>
                  <c:pt idx="23">
                    <c:v>9</c:v>
                  </c:pt>
                  <c:pt idx="24">
                    <c:v>6</c:v>
                  </c:pt>
                  <c:pt idx="25">
                    <c:v/>
                  </c:pt>
                  <c:pt idx="26">
                    <c:v>7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31.44580</c:v>
                </c:pt>
                <c:pt idx="1">
                  <c:v>56.14670</c:v>
                </c:pt>
                <c:pt idx="2">
                  <c:v>0.00000</c:v>
                </c:pt>
                <c:pt idx="3">
                  <c:v>28.09208</c:v>
                </c:pt>
                <c:pt idx="4">
                  <c:v>31.81795</c:v>
                </c:pt>
                <c:pt idx="5">
                  <c:v>37.01653</c:v>
                </c:pt>
                <c:pt idx="6">
                  <c:v>32.16384</c:v>
                </c:pt>
                <c:pt idx="7">
                  <c:v>0.00000</c:v>
                </c:pt>
                <c:pt idx="8">
                  <c:v>32.68559</c:v>
                </c:pt>
                <c:pt idx="9">
                  <c:v>30.30144</c:v>
                </c:pt>
                <c:pt idx="10">
                  <c:v>33.35500</c:v>
                </c:pt>
                <c:pt idx="11">
                  <c:v>35.07761</c:v>
                </c:pt>
                <c:pt idx="12">
                  <c:v>24.15410</c:v>
                </c:pt>
                <c:pt idx="13">
                  <c:v>0.00000</c:v>
                </c:pt>
                <c:pt idx="14">
                  <c:v>35.00743</c:v>
                </c:pt>
                <c:pt idx="15">
                  <c:v>30.98411</c:v>
                </c:pt>
                <c:pt idx="16">
                  <c:v>20.40451</c:v>
                </c:pt>
                <c:pt idx="17">
                  <c:v>0.00000</c:v>
                </c:pt>
                <c:pt idx="18">
                  <c:v>39.52038</c:v>
                </c:pt>
                <c:pt idx="19">
                  <c:v>36.42344</c:v>
                </c:pt>
                <c:pt idx="20">
                  <c:v>26.22757</c:v>
                </c:pt>
                <c:pt idx="21">
                  <c:v>11.95143</c:v>
                </c:pt>
                <c:pt idx="22">
                  <c:v>0.00000</c:v>
                </c:pt>
                <c:pt idx="23">
                  <c:v>31.73761</c:v>
                </c:pt>
                <c:pt idx="24">
                  <c:v>32.90694</c:v>
                </c:pt>
                <c:pt idx="25">
                  <c:v>0.00000</c:v>
                </c:pt>
                <c:pt idx="26">
                  <c:v>32.32397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31</c:v>
                  </c:pt>
                  <c:pt idx="1">
                    <c:v>56</c:v>
                  </c:pt>
                  <c:pt idx="2">
                    <c:v/>
                  </c:pt>
                  <c:pt idx="3">
                    <c:v>28</c:v>
                  </c:pt>
                  <c:pt idx="4">
                    <c:v>32</c:v>
                  </c:pt>
                  <c:pt idx="5">
                    <c:v>37</c:v>
                  </c:pt>
                  <c:pt idx="6">
                    <c:v>32</c:v>
                  </c:pt>
                  <c:pt idx="7">
                    <c:v/>
                  </c:pt>
                  <c:pt idx="8">
                    <c:v>33</c:v>
                  </c:pt>
                  <c:pt idx="9">
                    <c:v>30</c:v>
                  </c:pt>
                  <c:pt idx="10">
                    <c:v>33</c:v>
                  </c:pt>
                  <c:pt idx="11">
                    <c:v>35</c:v>
                  </c:pt>
                  <c:pt idx="12">
                    <c:v>24</c:v>
                  </c:pt>
                  <c:pt idx="13">
                    <c:v/>
                  </c:pt>
                  <c:pt idx="14">
                    <c:v>35</c:v>
                  </c:pt>
                  <c:pt idx="15">
                    <c:v>31</c:v>
                  </c:pt>
                  <c:pt idx="16">
                    <c:v>20</c:v>
                  </c:pt>
                  <c:pt idx="17">
                    <c:v/>
                  </c:pt>
                  <c:pt idx="18">
                    <c:v>40</c:v>
                  </c:pt>
                  <c:pt idx="19">
                    <c:v>36</c:v>
                  </c:pt>
                  <c:pt idx="20">
                    <c:v>26</c:v>
                  </c:pt>
                  <c:pt idx="21">
                    <c:v>12</c:v>
                  </c:pt>
                  <c:pt idx="22">
                    <c:v/>
                  </c:pt>
                  <c:pt idx="23">
                    <c:v>32</c:v>
                  </c:pt>
                  <c:pt idx="24">
                    <c:v>33</c:v>
                  </c:pt>
                  <c:pt idx="25">
                    <c:v/>
                  </c:pt>
                  <c:pt idx="26">
                    <c:v>32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35.31868</c:v>
                </c:pt>
                <c:pt idx="1">
                  <c:v>17.94136</c:v>
                </c:pt>
                <c:pt idx="2">
                  <c:v>0.00000</c:v>
                </c:pt>
                <c:pt idx="3">
                  <c:v>38.28196</c:v>
                </c:pt>
                <c:pt idx="4">
                  <c:v>36.39711</c:v>
                </c:pt>
                <c:pt idx="5">
                  <c:v>29.94811</c:v>
                </c:pt>
                <c:pt idx="6">
                  <c:v>26.51943</c:v>
                </c:pt>
                <c:pt idx="7">
                  <c:v>0.00000</c:v>
                </c:pt>
                <c:pt idx="8">
                  <c:v>32.16177</c:v>
                </c:pt>
                <c:pt idx="9">
                  <c:v>35.69431</c:v>
                </c:pt>
                <c:pt idx="10">
                  <c:v>37.86103</c:v>
                </c:pt>
                <c:pt idx="11">
                  <c:v>31.68469</c:v>
                </c:pt>
                <c:pt idx="12">
                  <c:v>37.88810</c:v>
                </c:pt>
                <c:pt idx="13">
                  <c:v>0.00000</c:v>
                </c:pt>
                <c:pt idx="14">
                  <c:v>34.75528</c:v>
                </c:pt>
                <c:pt idx="15">
                  <c:v>33.45132</c:v>
                </c:pt>
                <c:pt idx="16">
                  <c:v>33.10190</c:v>
                </c:pt>
                <c:pt idx="17">
                  <c:v>0.00000</c:v>
                </c:pt>
                <c:pt idx="18">
                  <c:v>32.87200</c:v>
                </c:pt>
                <c:pt idx="19">
                  <c:v>37.86138</c:v>
                </c:pt>
                <c:pt idx="20">
                  <c:v>32.50445</c:v>
                </c:pt>
                <c:pt idx="21">
                  <c:v>35.82785</c:v>
                </c:pt>
                <c:pt idx="22">
                  <c:v>0.00000</c:v>
                </c:pt>
                <c:pt idx="23">
                  <c:v>35.24964</c:v>
                </c:pt>
                <c:pt idx="24">
                  <c:v>34.15530</c:v>
                </c:pt>
                <c:pt idx="25">
                  <c:v>0.00000</c:v>
                </c:pt>
                <c:pt idx="26">
                  <c:v>34.70088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35</c:v>
                  </c:pt>
                  <c:pt idx="1">
                    <c:v>18</c:v>
                  </c:pt>
                  <c:pt idx="2">
                    <c:v/>
                  </c:pt>
                  <c:pt idx="3">
                    <c:v>38</c:v>
                  </c:pt>
                  <c:pt idx="4">
                    <c:v>36</c:v>
                  </c:pt>
                  <c:pt idx="5">
                    <c:v>30</c:v>
                  </c:pt>
                  <c:pt idx="6">
                    <c:v>27</c:v>
                  </c:pt>
                  <c:pt idx="7">
                    <c:v/>
                  </c:pt>
                  <c:pt idx="8">
                    <c:v>32</c:v>
                  </c:pt>
                  <c:pt idx="9">
                    <c:v>36</c:v>
                  </c:pt>
                  <c:pt idx="10">
                    <c:v>38</c:v>
                  </c:pt>
                  <c:pt idx="11">
                    <c:v>32</c:v>
                  </c:pt>
                  <c:pt idx="12">
                    <c:v>38</c:v>
                  </c:pt>
                  <c:pt idx="13">
                    <c:v/>
                  </c:pt>
                  <c:pt idx="14">
                    <c:v>35</c:v>
                  </c:pt>
                  <c:pt idx="15">
                    <c:v>33</c:v>
                  </c:pt>
                  <c:pt idx="16">
                    <c:v>33</c:v>
                  </c:pt>
                  <c:pt idx="17">
                    <c:v/>
                  </c:pt>
                  <c:pt idx="18">
                    <c:v>33</c:v>
                  </c:pt>
                  <c:pt idx="19">
                    <c:v>38</c:v>
                  </c:pt>
                  <c:pt idx="20">
                    <c:v>33</c:v>
                  </c:pt>
                  <c:pt idx="21">
                    <c:v>36</c:v>
                  </c:pt>
                  <c:pt idx="22">
                    <c:v/>
                  </c:pt>
                  <c:pt idx="23">
                    <c:v>35</c:v>
                  </c:pt>
                  <c:pt idx="24">
                    <c:v>34</c:v>
                  </c:pt>
                  <c:pt idx="25">
                    <c:v/>
                  </c:pt>
                  <c:pt idx="26">
                    <c:v>35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8.716747</c:v>
                </c:pt>
                <c:pt idx="1">
                  <c:v>6.904409</c:v>
                </c:pt>
                <c:pt idx="2">
                  <c:v>0.000000</c:v>
                </c:pt>
                <c:pt idx="3">
                  <c:v>7.012729</c:v>
                </c:pt>
                <c:pt idx="4">
                  <c:v>9.378386</c:v>
                </c:pt>
                <c:pt idx="5">
                  <c:v>9.137980</c:v>
                </c:pt>
                <c:pt idx="6">
                  <c:v>8.290139</c:v>
                </c:pt>
                <c:pt idx="7">
                  <c:v>0.000000</c:v>
                </c:pt>
                <c:pt idx="8">
                  <c:v>8.224075</c:v>
                </c:pt>
                <c:pt idx="9">
                  <c:v>7.243464</c:v>
                </c:pt>
                <c:pt idx="10">
                  <c:v>8.994205</c:v>
                </c:pt>
                <c:pt idx="11">
                  <c:v>8.523751</c:v>
                </c:pt>
                <c:pt idx="12">
                  <c:v>10.097197</c:v>
                </c:pt>
                <c:pt idx="13">
                  <c:v>0.000000</c:v>
                </c:pt>
                <c:pt idx="14">
                  <c:v>8.545940</c:v>
                </c:pt>
                <c:pt idx="15">
                  <c:v>8.944632</c:v>
                </c:pt>
                <c:pt idx="16">
                  <c:v>10.607206</c:v>
                </c:pt>
                <c:pt idx="17">
                  <c:v>0.000000</c:v>
                </c:pt>
                <c:pt idx="18">
                  <c:v>7.087660</c:v>
                </c:pt>
                <c:pt idx="19">
                  <c:v>8.425575</c:v>
                </c:pt>
                <c:pt idx="20">
                  <c:v>10.289610</c:v>
                </c:pt>
                <c:pt idx="21">
                  <c:v>9.770092</c:v>
                </c:pt>
                <c:pt idx="22">
                  <c:v>0.000000</c:v>
                </c:pt>
                <c:pt idx="23">
                  <c:v>7.507054</c:v>
                </c:pt>
                <c:pt idx="24">
                  <c:v>9.790943</c:v>
                </c:pt>
                <c:pt idx="25">
                  <c:v>0.000000</c:v>
                </c:pt>
                <c:pt idx="26">
                  <c:v>8.652315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9</c:v>
                  </c:pt>
                  <c:pt idx="1">
                    <c:v>7</c:v>
                  </c:pt>
                  <c:pt idx="2">
                    <c:v/>
                  </c:pt>
                  <c:pt idx="3">
                    <c:v>7</c:v>
                  </c:pt>
                  <c:pt idx="4">
                    <c:v>9</c:v>
                  </c:pt>
                  <c:pt idx="5">
                    <c:v>9</c:v>
                  </c:pt>
                  <c:pt idx="6">
                    <c:v>8</c:v>
                  </c:pt>
                  <c:pt idx="7">
                    <c:v/>
                  </c:pt>
                  <c:pt idx="8">
                    <c:v>8</c:v>
                  </c:pt>
                  <c:pt idx="9">
                    <c:v>7</c:v>
                  </c:pt>
                  <c:pt idx="10">
                    <c:v>9</c:v>
                  </c:pt>
                  <c:pt idx="11">
                    <c:v>9</c:v>
                  </c:pt>
                  <c:pt idx="12">
                    <c:v>10</c:v>
                  </c:pt>
                  <c:pt idx="13">
                    <c:v/>
                  </c:pt>
                  <c:pt idx="14">
                    <c:v>9</c:v>
                  </c:pt>
                  <c:pt idx="15">
                    <c:v>9</c:v>
                  </c:pt>
                  <c:pt idx="16">
                    <c:v>11</c:v>
                  </c:pt>
                  <c:pt idx="17">
                    <c:v/>
                  </c:pt>
                  <c:pt idx="18">
                    <c:v>7</c:v>
                  </c:pt>
                  <c:pt idx="19">
                    <c:v>8</c:v>
                  </c:pt>
                  <c:pt idx="20">
                    <c:v>10</c:v>
                  </c:pt>
                  <c:pt idx="21">
                    <c:v>10</c:v>
                  </c:pt>
                  <c:pt idx="22">
                    <c:v/>
                  </c:pt>
                  <c:pt idx="23">
                    <c:v>8</c:v>
                  </c:pt>
                  <c:pt idx="24">
                    <c:v>10</c:v>
                  </c:pt>
                  <c:pt idx="25">
                    <c:v/>
                  </c:pt>
                  <c:pt idx="26">
                    <c:v>9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3.3820477</c:v>
                </c:pt>
                <c:pt idx="1">
                  <c:v>5.2272105</c:v>
                </c:pt>
                <c:pt idx="2">
                  <c:v>0.0000000</c:v>
                </c:pt>
                <c:pt idx="3">
                  <c:v>4.2651806</c:v>
                </c:pt>
                <c:pt idx="4">
                  <c:v>2.8254066</c:v>
                </c:pt>
                <c:pt idx="5">
                  <c:v>3.8144298</c:v>
                </c:pt>
                <c:pt idx="6">
                  <c:v>1.9597199</c:v>
                </c:pt>
                <c:pt idx="7">
                  <c:v>0.0000000</c:v>
                </c:pt>
                <c:pt idx="8">
                  <c:v>4.2462060</c:v>
                </c:pt>
                <c:pt idx="9">
                  <c:v>0.6520407</c:v>
                </c:pt>
                <c:pt idx="10">
                  <c:v>3.6277433</c:v>
                </c:pt>
                <c:pt idx="11">
                  <c:v>4.3310663</c:v>
                </c:pt>
                <c:pt idx="12">
                  <c:v>2.8811215</c:v>
                </c:pt>
                <c:pt idx="13">
                  <c:v>0.0000000</c:v>
                </c:pt>
                <c:pt idx="14">
                  <c:v>3.3557952</c:v>
                </c:pt>
                <c:pt idx="15">
                  <c:v>3.9043435</c:v>
                </c:pt>
                <c:pt idx="16">
                  <c:v>2.6869589</c:v>
                </c:pt>
                <c:pt idx="17">
                  <c:v>0.0000000</c:v>
                </c:pt>
                <c:pt idx="18">
                  <c:v>0.9288283</c:v>
                </c:pt>
                <c:pt idx="19">
                  <c:v>3.5073027</c:v>
                </c:pt>
                <c:pt idx="20">
                  <c:v>3.7722560</c:v>
                </c:pt>
                <c:pt idx="21">
                  <c:v>10.5470529</c:v>
                </c:pt>
                <c:pt idx="22">
                  <c:v>0.0000000</c:v>
                </c:pt>
                <c:pt idx="23">
                  <c:v>2.7514865</c:v>
                </c:pt>
                <c:pt idx="24">
                  <c:v>4.1397763</c:v>
                </c:pt>
                <c:pt idx="25">
                  <c:v>0.0000000</c:v>
                </c:pt>
                <c:pt idx="26">
                  <c:v>3.4476471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3</c:v>
                  </c:pt>
                  <c:pt idx="1">
                    <c:v>5</c:v>
                  </c:pt>
                  <c:pt idx="2">
                    <c:v/>
                  </c:pt>
                  <c:pt idx="3">
                    <c:v>4</c:v>
                  </c:pt>
                  <c:pt idx="4">
                    <c:v>3</c:v>
                  </c:pt>
                  <c:pt idx="5">
                    <c:v>4</c:v>
                  </c:pt>
                  <c:pt idx="6">
                    <c:v>2</c:v>
                  </c:pt>
                  <c:pt idx="7">
                    <c:v/>
                  </c:pt>
                  <c:pt idx="8">
                    <c:v>4</c:v>
                  </c:pt>
                  <c:pt idx="9">
                    <c:v>1</c:v>
                  </c:pt>
                  <c:pt idx="10">
                    <c:v>4</c:v>
                  </c:pt>
                  <c:pt idx="11">
                    <c:v>4</c:v>
                  </c:pt>
                  <c:pt idx="12">
                    <c:v>3</c:v>
                  </c:pt>
                  <c:pt idx="13">
                    <c:v/>
                  </c:pt>
                  <c:pt idx="14">
                    <c:v>3</c:v>
                  </c:pt>
                  <c:pt idx="15">
                    <c:v>4</c:v>
                  </c:pt>
                  <c:pt idx="16">
                    <c:v>3</c:v>
                  </c:pt>
                  <c:pt idx="17">
                    <c:v/>
                  </c:pt>
                  <c:pt idx="18">
                    <c:v>1</c:v>
                  </c:pt>
                  <c:pt idx="19">
                    <c:v>4</c:v>
                  </c:pt>
                  <c:pt idx="20">
                    <c:v>4</c:v>
                  </c:pt>
                  <c:pt idx="21">
                    <c:v>11</c:v>
                  </c:pt>
                  <c:pt idx="22">
                    <c:v/>
                  </c:pt>
                  <c:pt idx="23">
                    <c:v>3</c:v>
                  </c:pt>
                  <c:pt idx="24">
                    <c:v>4</c:v>
                  </c:pt>
                  <c:pt idx="25">
                    <c:v/>
                  </c:pt>
                  <c:pt idx="26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13.951249</c:v>
                </c:pt>
                <c:pt idx="1">
                  <c:v>2.230346</c:v>
                </c:pt>
                <c:pt idx="2">
                  <c:v>0.000000</c:v>
                </c:pt>
                <c:pt idx="3">
                  <c:v>16.902952</c:v>
                </c:pt>
                <c:pt idx="4">
                  <c:v>12.304305</c:v>
                </c:pt>
                <c:pt idx="5">
                  <c:v>11.221700</c:v>
                </c:pt>
                <c:pt idx="6">
                  <c:v>21.247619</c:v>
                </c:pt>
                <c:pt idx="7">
                  <c:v>0.000000</c:v>
                </c:pt>
                <c:pt idx="8">
                  <c:v>12.617275</c:v>
                </c:pt>
                <c:pt idx="9">
                  <c:v>13.758634</c:v>
                </c:pt>
                <c:pt idx="10">
                  <c:v>11.972791</c:v>
                </c:pt>
                <c:pt idx="11">
                  <c:v>12.454960</c:v>
                </c:pt>
                <c:pt idx="12">
                  <c:v>20.142507</c:v>
                </c:pt>
                <c:pt idx="13">
                  <c:v>0.000000</c:v>
                </c:pt>
                <c:pt idx="14">
                  <c:v>10.894129</c:v>
                </c:pt>
                <c:pt idx="15">
                  <c:v>15.832764</c:v>
                </c:pt>
                <c:pt idx="16">
                  <c:v>22.857166</c:v>
                </c:pt>
                <c:pt idx="17">
                  <c:v>0.000000</c:v>
                </c:pt>
                <c:pt idx="18">
                  <c:v>8.120850</c:v>
                </c:pt>
                <c:pt idx="19">
                  <c:v>8.712647</c:v>
                </c:pt>
                <c:pt idx="20">
                  <c:v>21.274940</c:v>
                </c:pt>
                <c:pt idx="21">
                  <c:v>25.793844</c:v>
                </c:pt>
                <c:pt idx="22">
                  <c:v>0.000000</c:v>
                </c:pt>
                <c:pt idx="23">
                  <c:v>14.205060</c:v>
                </c:pt>
                <c:pt idx="24">
                  <c:v>12.867916</c:v>
                </c:pt>
                <c:pt idx="25">
                  <c:v>0.000000</c:v>
                </c:pt>
                <c:pt idx="26">
                  <c:v>13.534547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14</c:v>
                  </c:pt>
                  <c:pt idx="1">
                    <c:v>2</c:v>
                  </c:pt>
                  <c:pt idx="2">
                    <c:v/>
                  </c:pt>
                  <c:pt idx="3">
                    <c:v>17</c:v>
                  </c:pt>
                  <c:pt idx="4">
                    <c:v>12</c:v>
                  </c:pt>
                  <c:pt idx="5">
                    <c:v>11</c:v>
                  </c:pt>
                  <c:pt idx="6">
                    <c:v>21</c:v>
                  </c:pt>
                  <c:pt idx="7">
                    <c:v/>
                  </c:pt>
                  <c:pt idx="8">
                    <c:v>13</c:v>
                  </c:pt>
                  <c:pt idx="9">
                    <c:v>14</c:v>
                  </c:pt>
                  <c:pt idx="10">
                    <c:v>12</c:v>
                  </c:pt>
                  <c:pt idx="11">
                    <c:v>12</c:v>
                  </c:pt>
                  <c:pt idx="12">
                    <c:v>20</c:v>
                  </c:pt>
                  <c:pt idx="13">
                    <c:v/>
                  </c:pt>
                  <c:pt idx="14">
                    <c:v>11</c:v>
                  </c:pt>
                  <c:pt idx="15">
                    <c:v>16</c:v>
                  </c:pt>
                  <c:pt idx="16">
                    <c:v>23</c:v>
                  </c:pt>
                  <c:pt idx="17">
                    <c:v/>
                  </c:pt>
                  <c:pt idx="18">
                    <c:v>8</c:v>
                  </c:pt>
                  <c:pt idx="19">
                    <c:v>9</c:v>
                  </c:pt>
                  <c:pt idx="20">
                    <c:v>21</c:v>
                  </c:pt>
                  <c:pt idx="21">
                    <c:v>26</c:v>
                  </c:pt>
                  <c:pt idx="22">
                    <c:v/>
                  </c:pt>
                  <c:pt idx="23">
                    <c:v>14</c:v>
                  </c:pt>
                  <c:pt idx="24">
                    <c:v>13</c:v>
                  </c:pt>
                  <c:pt idx="25">
                    <c:v/>
                  </c:pt>
                  <c:pt idx="26">
                    <c:v>14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97d5dea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1.093096</c:v>
                </c:pt>
                <c:pt idx="1">
                  <c:v>2.296934</c:v>
                </c:pt>
                <c:pt idx="2">
                  <c:v>2.468218</c:v>
                </c:pt>
                <c:pt idx="3">
                  <c:v>3.386003</c:v>
                </c:pt>
                <c:pt idx="4">
                  <c:v>2.810583</c:v>
                </c:pt>
                <c:pt idx="5">
                  <c:v>3.809498</c:v>
                </c:pt>
                <c:pt idx="6">
                  <c:v>2.498163</c:v>
                </c:pt>
                <c:pt idx="7">
                  <c:v>10.120753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1</c:v>
                  </c:pt>
                  <c:pt idx="1">
                    <c:v>2</c:v>
                  </c:pt>
                  <c:pt idx="2">
                    <c:v>2</c:v>
                  </c:pt>
                  <c:pt idx="3">
                    <c:v>3</c:v>
                  </c:pt>
                  <c:pt idx="4">
                    <c:v>3</c:v>
                  </c:pt>
                  <c:pt idx="5">
                    <c:v>4</c:v>
                  </c:pt>
                  <c:pt idx="6">
                    <c:v>2</c:v>
                  </c:pt>
                  <c:pt idx="7">
                    <c:v>10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7.393856</c:v>
                </c:pt>
                <c:pt idx="1">
                  <c:v>12.546902</c:v>
                </c:pt>
                <c:pt idx="2">
                  <c:v>15.070217</c:v>
                </c:pt>
                <c:pt idx="3">
                  <c:v>15.195320</c:v>
                </c:pt>
                <c:pt idx="4">
                  <c:v>19.685113</c:v>
                </c:pt>
                <c:pt idx="5">
                  <c:v>23.644476</c:v>
                </c:pt>
                <c:pt idx="6">
                  <c:v>26.528465</c:v>
                </c:pt>
                <c:pt idx="7">
                  <c:v>36.191287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7</c:v>
                  </c:pt>
                  <c:pt idx="1">
                    <c:v>13</c:v>
                  </c:pt>
                  <c:pt idx="2">
                    <c:v>15</c:v>
                  </c:pt>
                  <c:pt idx="3">
                    <c:v>15</c:v>
                  </c:pt>
                  <c:pt idx="4">
                    <c:v>20</c:v>
                  </c:pt>
                  <c:pt idx="5">
                    <c:v>24</c:v>
                  </c:pt>
                  <c:pt idx="6">
                    <c:v>27</c:v>
                  </c:pt>
                  <c:pt idx="7">
                    <c:v>36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36.64595</c:v>
                </c:pt>
                <c:pt idx="1">
                  <c:v>44.07623</c:v>
                </c:pt>
                <c:pt idx="2">
                  <c:v>43.39359</c:v>
                </c:pt>
                <c:pt idx="3">
                  <c:v>30.77142</c:v>
                </c:pt>
                <c:pt idx="4">
                  <c:v>50.14984</c:v>
                </c:pt>
                <c:pt idx="5">
                  <c:v>47.47107</c:v>
                </c:pt>
                <c:pt idx="6">
                  <c:v>41.59916</c:v>
                </c:pt>
                <c:pt idx="7">
                  <c:v>31.25607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37</c:v>
                  </c:pt>
                  <c:pt idx="1">
                    <c:v>44</c:v>
                  </c:pt>
                  <c:pt idx="2">
                    <c:v>43</c:v>
                  </c:pt>
                  <c:pt idx="3">
                    <c:v>31</c:v>
                  </c:pt>
                  <c:pt idx="4">
                    <c:v>50</c:v>
                  </c:pt>
                  <c:pt idx="5">
                    <c:v>47</c:v>
                  </c:pt>
                  <c:pt idx="6">
                    <c:v>42</c:v>
                  </c:pt>
                  <c:pt idx="7">
                    <c:v>31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4.707268</c:v>
                </c:pt>
                <c:pt idx="1">
                  <c:v>4.862706</c:v>
                </c:pt>
                <c:pt idx="2">
                  <c:v>5.337860</c:v>
                </c:pt>
                <c:pt idx="3">
                  <c:v>14.048673</c:v>
                </c:pt>
                <c:pt idx="4">
                  <c:v>7.962742</c:v>
                </c:pt>
                <c:pt idx="5">
                  <c:v>8.967685</c:v>
                </c:pt>
                <c:pt idx="6">
                  <c:v>9.713829</c:v>
                </c:pt>
                <c:pt idx="7">
                  <c:v>11.382458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5</c:v>
                  </c:pt>
                  <c:pt idx="1">
                    <c:v>5</c:v>
                  </c:pt>
                  <c:pt idx="2">
                    <c:v>5</c:v>
                  </c:pt>
                  <c:pt idx="3">
                    <c:v>14</c:v>
                  </c:pt>
                  <c:pt idx="4">
                    <c:v>8</c:v>
                  </c:pt>
                  <c:pt idx="5">
                    <c:v>9</c:v>
                  </c:pt>
                  <c:pt idx="6">
                    <c:v>10</c:v>
                  </c:pt>
                  <c:pt idx="7">
                    <c:v>11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0.9067956</c:v>
                </c:pt>
                <c:pt idx="1">
                  <c:v>2.5152328</c:v>
                </c:pt>
                <c:pt idx="2">
                  <c:v>1.3080705</c:v>
                </c:pt>
                <c:pt idx="3">
                  <c:v>5.1003798</c:v>
                </c:pt>
                <c:pt idx="4">
                  <c:v>0.7766651</c:v>
                </c:pt>
                <c:pt idx="5">
                  <c:v>1.2975807</c:v>
                </c:pt>
                <c:pt idx="6">
                  <c:v>2.9759939</c:v>
                </c:pt>
                <c:pt idx="7">
                  <c:v>4.1560177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1</c:v>
                  </c:pt>
                  <c:pt idx="1">
                    <c:v>3</c:v>
                  </c:pt>
                  <c:pt idx="2">
                    <c:v>1</c:v>
                  </c:pt>
                  <c:pt idx="3">
                    <c:v>5</c:v>
                  </c:pt>
                  <c:pt idx="4">
                    <c:v>1</c:v>
                  </c:pt>
                  <c:pt idx="5">
                    <c:v>1</c:v>
                  </c:pt>
                  <c:pt idx="6">
                    <c:v>3</c:v>
                  </c:pt>
                  <c:pt idx="7">
                    <c:v>4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NCC</c:v>
                </c:pt>
                <c:pt idx="3">
                  <c:v>Nye Veier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49.253037</c:v>
                </c:pt>
                <c:pt idx="1">
                  <c:v>33.701999</c:v>
                </c:pt>
                <c:pt idx="2">
                  <c:v>32.422039</c:v>
                </c:pt>
                <c:pt idx="3">
                  <c:v>31.498202</c:v>
                </c:pt>
                <c:pt idx="4">
                  <c:v>18.615059</c:v>
                </c:pt>
                <c:pt idx="5">
                  <c:v>14.809693</c:v>
                </c:pt>
                <c:pt idx="6">
                  <c:v>16.684389</c:v>
                </c:pt>
                <c:pt idx="7">
                  <c:v>6.893418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49</c:v>
                  </c:pt>
                  <c:pt idx="1">
                    <c:v>34</c:v>
                  </c:pt>
                  <c:pt idx="2">
                    <c:v>32</c:v>
                  </c:pt>
                  <c:pt idx="3">
                    <c:v>31</c:v>
                  </c:pt>
                  <c:pt idx="4">
                    <c:v>19</c:v>
                  </c:pt>
                  <c:pt idx="5">
                    <c:v>15</c:v>
                  </c:pt>
                  <c:pt idx="6">
                    <c:v>17</c:v>
                  </c:pt>
                  <c:pt idx="7">
                    <c:v>7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ae134bb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14.609954</c:v>
                </c:pt>
                <c:pt idx="1">
                  <c:v>26.872545</c:v>
                </c:pt>
                <c:pt idx="2">
                  <c:v>12.684841</c:v>
                </c:pt>
                <c:pt idx="3">
                  <c:v>10.992970</c:v>
                </c:pt>
                <c:pt idx="4">
                  <c:v>9.488066</c:v>
                </c:pt>
                <c:pt idx="5">
                  <c:v>16.648627</c:v>
                </c:pt>
                <c:pt idx="6">
                  <c:v>23.548985</c:v>
                </c:pt>
                <c:pt idx="7">
                  <c:v>11.613757</c:v>
                </c:pt>
                <c:pt idx="8">
                  <c:v>11.153353</c:v>
                </c:pt>
                <c:pt idx="9">
                  <c:v>9.498223</c:v>
                </c:pt>
                <c:pt idx="10">
                  <c:v>10.039095</c:v>
                </c:pt>
                <c:pt idx="11">
                  <c:v>8.498836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11.118703</c:v>
                </c:pt>
                <c:pt idx="13">
                  <c:v>6.834478</c:v>
                </c:pt>
                <c:pt idx="14">
                  <c:v>18.493900</c:v>
                </c:pt>
                <c:pt idx="15">
                  <c:v>13.819794</c:v>
                </c:pt>
                <c:pt idx="16">
                  <c:v>13.356092</c:v>
                </c:pt>
                <c:pt idx="17">
                  <c:v>11.398213</c:v>
                </c:pt>
                <c:pt idx="18">
                  <c:v>5.456619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6.414137</c:v>
                </c:pt>
                <c:pt idx="20">
                  <c:v>3.331896</c:v>
                </c:pt>
                <c:pt idx="21">
                  <c:v>6.986750</c:v>
                </c:pt>
                <c:pt idx="22">
                  <c:v>3.192250</c:v>
                </c:pt>
                <c:pt idx="23">
                  <c:v>6.090354</c:v>
                </c:pt>
                <c:pt idx="24">
                  <c:v>3.851576</c:v>
                </c:pt>
                <c:pt idx="25">
                  <c:v>4.313012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14.409831</c:v>
                </c:pt>
                <c:pt idx="27">
                  <c:v>13.362313</c:v>
                </c:pt>
                <c:pt idx="28">
                  <c:v>11.935997</c:v>
                </c:pt>
                <c:pt idx="29">
                  <c:v>36.790956</c:v>
                </c:pt>
                <c:pt idx="30">
                  <c:v>6.252163</c:v>
                </c:pt>
                <c:pt idx="31">
                  <c:v>4.794352</c:v>
                </c:pt>
                <c:pt idx="32">
                  <c:v>10.876678</c:v>
                </c:pt>
                <c:pt idx="33">
                  <c:v>6.745328</c:v>
                </c:pt>
                <c:pt idx="34">
                  <c:v>13.828648</c:v>
                </c:pt>
                <c:pt idx="35">
                  <c:v>8.404139</c:v>
                </c:pt>
                <c:pt idx="36">
                  <c:v>10.643055</c:v>
                </c:pt>
                <c:pt idx="37">
                  <c:v>15.735113</c:v>
                </c:pt>
                <c:pt idx="38">
                  <c:v>19.720135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11.107059</c:v>
                </c:pt>
                <c:pt idx="40">
                  <c:v>15.808383</c:v>
                </c:pt>
                <c:pt idx="41">
                  <c:v>14.769806</c:v>
                </c:pt>
                <c:pt idx="42">
                  <c:v>8.313245</c:v>
                </c:pt>
                <c:pt idx="43">
                  <c:v>18.261308</c:v>
                </c:pt>
                <c:pt idx="44">
                  <c:v>7.728728</c:v>
                </c:pt>
                <c:pt idx="45">
                  <c:v>20.825128</c:v>
                </c:pt>
                <c:pt idx="46">
                  <c:v>18.000717</c:v>
                </c:pt>
                <c:pt idx="47">
                  <c:v>13.365825</c:v>
                </c:pt>
                <c:pt idx="48">
                  <c:v>15.684048</c:v>
                </c:pt>
                <c:pt idx="49">
                  <c:v>14.589880</c:v>
                </c:pt>
                <c:pt idx="50">
                  <c:v>8.639941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13.640523</c:v>
                </c:pt>
                <c:pt idx="52">
                  <c:v>20.700347</c:v>
                </c:pt>
                <c:pt idx="53">
                  <c:v>8.197481</c:v>
                </c:pt>
                <c:pt idx="54">
                  <c:v>10.336559</c:v>
                </c:pt>
                <c:pt idx="55">
                  <c:v>21.155589</c:v>
                </c:pt>
                <c:pt idx="56">
                  <c:v>11.297258</c:v>
                </c:pt>
                <c:pt idx="57">
                  <c:v>6.053073</c:v>
                </c:pt>
                <c:pt idx="58">
                  <c:v>17.652957</c:v>
                </c:pt>
                <c:pt idx="59">
                  <c:v>18.407950</c:v>
                </c:pt>
                <c:pt idx="60">
                  <c:v>18.592040</c:v>
                </c:pt>
                <c:pt idx="61">
                  <c:v>3.909471</c:v>
                </c:pt>
                <c:pt idx="62">
                  <c:v>6.554277</c:v>
                </c:pt>
                <c:pt idx="63">
                  <c:v>10.971560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15.975554</c:v>
                </c:pt>
                <c:pt idx="65">
                  <c:v>15.220862</c:v>
                </c:pt>
                <c:pt idx="66">
                  <c:v>8.180656</c:v>
                </c:pt>
                <c:pt idx="67">
                  <c:v>15.464622</c:v>
                </c:pt>
                <c:pt idx="68">
                  <c:v>26.439473</c:v>
                </c:pt>
                <c:pt idx="69">
                  <c:v>21.806056</c:v>
                </c:pt>
                <c:pt idx="70">
                  <c:v>10.797879</c:v>
                </c:pt>
                <c:pt idx="71">
                  <c:v>36.090774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4.477664</c:v>
                </c:pt>
                <c:pt idx="73">
                  <c:v>14.721610</c:v>
                </c:pt>
                <c:pt idx="74">
                  <c:v>4.276744</c:v>
                </c:pt>
                <c:pt idx="75">
                  <c:v>14.168798</c:v>
                </c:pt>
                <c:pt idx="76">
                  <c:v>13.146739</c:v>
                </c:pt>
                <c:pt idx="77">
                  <c:v>6.767516</c:v>
                </c:pt>
                <c:pt idx="78">
                  <c:v>6.573323</c:v>
                </c:pt>
                <c:pt idx="79">
                  <c:v>9.783355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13.712714</c:v>
                </c:pt>
                <c:pt idx="1">
                  <c:v>33.446005</c:v>
                </c:pt>
                <c:pt idx="2">
                  <c:v>32.041936</c:v>
                </c:pt>
                <c:pt idx="3">
                  <c:v>27.478240</c:v>
                </c:pt>
                <c:pt idx="4">
                  <c:v>24.310644</c:v>
                </c:pt>
                <c:pt idx="5">
                  <c:v>23.405155</c:v>
                </c:pt>
                <c:pt idx="6">
                  <c:v>18.366808</c:v>
                </c:pt>
                <c:pt idx="7">
                  <c:v>34.721190</c:v>
                </c:pt>
                <c:pt idx="8">
                  <c:v>19.555685</c:v>
                </c:pt>
                <c:pt idx="9">
                  <c:v>20.406130</c:v>
                </c:pt>
                <c:pt idx="10">
                  <c:v>12.507414</c:v>
                </c:pt>
                <c:pt idx="11">
                  <c:v>13.938492</c:v>
                </c:pt>
                <c:pt idx="12">
                  <c:v>17.058899</c:v>
                </c:pt>
                <c:pt idx="13">
                  <c:v>48.386986</c:v>
                </c:pt>
                <c:pt idx="14">
                  <c:v>28.900917</c:v>
                </c:pt>
                <c:pt idx="15">
                  <c:v>19.962797</c:v>
                </c:pt>
                <c:pt idx="16">
                  <c:v>62.732012</c:v>
                </c:pt>
                <c:pt idx="17">
                  <c:v>46.764402</c:v>
                </c:pt>
                <c:pt idx="18">
                  <c:v>53.900338</c:v>
                </c:pt>
                <c:pt idx="19">
                  <c:v>42.329436</c:v>
                </c:pt>
                <c:pt idx="20">
                  <c:v>22.462692</c:v>
                </c:pt>
                <c:pt idx="21">
                  <c:v>37.852474</c:v>
                </c:pt>
                <c:pt idx="22">
                  <c:v>54.464941</c:v>
                </c:pt>
                <c:pt idx="23">
                  <c:v>48.766703</c:v>
                </c:pt>
                <c:pt idx="24">
                  <c:v>22.179434</c:v>
                </c:pt>
                <c:pt idx="25">
                  <c:v>36.624306</c:v>
                </c:pt>
                <c:pt idx="26">
                  <c:v>28.709765</c:v>
                </c:pt>
                <c:pt idx="27">
                  <c:v>13.718022</c:v>
                </c:pt>
                <c:pt idx="28">
                  <c:v>15.625753</c:v>
                </c:pt>
                <c:pt idx="29">
                  <c:v>13.933355</c:v>
                </c:pt>
                <c:pt idx="30">
                  <c:v>33.136484</c:v>
                </c:pt>
                <c:pt idx="31">
                  <c:v>10.161460</c:v>
                </c:pt>
                <c:pt idx="32">
                  <c:v>37.274690</c:v>
                </c:pt>
                <c:pt idx="33">
                  <c:v>35.726745</c:v>
                </c:pt>
                <c:pt idx="34">
                  <c:v>50.724033</c:v>
                </c:pt>
                <c:pt idx="35">
                  <c:v>17.769301</c:v>
                </c:pt>
                <c:pt idx="36">
                  <c:v>37.816773</c:v>
                </c:pt>
                <c:pt idx="37">
                  <c:v>40.570780</c:v>
                </c:pt>
                <c:pt idx="38">
                  <c:v>29.217351</c:v>
                </c:pt>
                <c:pt idx="39">
                  <c:v>29.778958</c:v>
                </c:pt>
                <c:pt idx="40">
                  <c:v>39.048641</c:v>
                </c:pt>
                <c:pt idx="41">
                  <c:v>27.745996</c:v>
                </c:pt>
                <c:pt idx="42">
                  <c:v>42.049210</c:v>
                </c:pt>
                <c:pt idx="43">
                  <c:v>23.817935</c:v>
                </c:pt>
                <c:pt idx="44">
                  <c:v>37.509652</c:v>
                </c:pt>
                <c:pt idx="45">
                  <c:v>21.227784</c:v>
                </c:pt>
                <c:pt idx="46">
                  <c:v>22.805395</c:v>
                </c:pt>
                <c:pt idx="47">
                  <c:v>28.782159</c:v>
                </c:pt>
                <c:pt idx="48">
                  <c:v>19.222333</c:v>
                </c:pt>
                <c:pt idx="49">
                  <c:v>49.915037</c:v>
                </c:pt>
                <c:pt idx="50">
                  <c:v>43.863221</c:v>
                </c:pt>
                <c:pt idx="51">
                  <c:v>29.885836</c:v>
                </c:pt>
                <c:pt idx="52">
                  <c:v>15.733345</c:v>
                </c:pt>
                <c:pt idx="53">
                  <c:v>12.595304</c:v>
                </c:pt>
                <c:pt idx="54">
                  <c:v>56.895053</c:v>
                </c:pt>
                <c:pt idx="55">
                  <c:v>23.545669</c:v>
                </c:pt>
                <c:pt idx="56">
                  <c:v>20.053060</c:v>
                </c:pt>
                <c:pt idx="57">
                  <c:v>19.141500</c:v>
                </c:pt>
                <c:pt idx="58">
                  <c:v>20.575308</c:v>
                </c:pt>
                <c:pt idx="59">
                  <c:v>27.519541</c:v>
                </c:pt>
                <c:pt idx="60">
                  <c:v>15.511486</c:v>
                </c:pt>
                <c:pt idx="61">
                  <c:v>5.045416</c:v>
                </c:pt>
                <c:pt idx="62">
                  <c:v>9.051750</c:v>
                </c:pt>
                <c:pt idx="63">
                  <c:v>17.672156</c:v>
                </c:pt>
                <c:pt idx="64">
                  <c:v>32.639943</c:v>
                </c:pt>
                <c:pt idx="65">
                  <c:v>38.306254</c:v>
                </c:pt>
                <c:pt idx="66">
                  <c:v>33.569599</c:v>
                </c:pt>
                <c:pt idx="67">
                  <c:v>47.349096</c:v>
                </c:pt>
                <c:pt idx="68">
                  <c:v>22.193079</c:v>
                </c:pt>
                <c:pt idx="69">
                  <c:v>25.502049</c:v>
                </c:pt>
                <c:pt idx="70">
                  <c:v>33.121083</c:v>
                </c:pt>
                <c:pt idx="71">
                  <c:v>21.630149</c:v>
                </c:pt>
                <c:pt idx="72">
                  <c:v>10.005630</c:v>
                </c:pt>
                <c:pt idx="73">
                  <c:v>19.994154</c:v>
                </c:pt>
                <c:pt idx="74">
                  <c:v>15.535206</c:v>
                </c:pt>
                <c:pt idx="75">
                  <c:v>18.064462</c:v>
                </c:pt>
                <c:pt idx="76">
                  <c:v>35.991501</c:v>
                </c:pt>
                <c:pt idx="77">
                  <c:v>14.156203</c:v>
                </c:pt>
                <c:pt idx="78">
                  <c:v>22.790299</c:v>
                </c:pt>
                <c:pt idx="79">
                  <c:v>20.519772</c:v>
                </c:pt>
                <c:pt idx="80">
                  <c:v>19.704723</c:v>
                </c:pt>
                <c:pt idx="81">
                  <c:v>33.649032</c:v>
                </c:pt>
                <c:pt idx="82">
                  <c:v>35.752451</c:v>
                </c:pt>
                <c:pt idx="83">
                  <c:v>14.714172</c:v>
                </c:pt>
                <c:pt idx="84">
                  <c:v>45.911152</c:v>
                </c:pt>
                <c:pt idx="85">
                  <c:v>28.020625</c:v>
                </c:pt>
                <c:pt idx="86">
                  <c:v>22.923623</c:v>
                </c:pt>
                <c:pt idx="87">
                  <c:v>19.058073</c:v>
                </c:pt>
                <c:pt idx="88">
                  <c:v>52.177011</c:v>
                </c:pt>
                <c:pt idx="89">
                  <c:v>47.991707</c:v>
                </c:pt>
                <c:pt idx="90">
                  <c:v>39.667617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2.874367</c:v>
                </c:pt>
                <c:pt idx="81">
                  <c:v>11.683864</c:v>
                </c:pt>
                <c:pt idx="82">
                  <c:v>6.817652</c:v>
                </c:pt>
                <c:pt idx="83">
                  <c:v>17.417853</c:v>
                </c:pt>
                <c:pt idx="84">
                  <c:v>9.965525</c:v>
                </c:pt>
                <c:pt idx="85">
                  <c:v>13.468786</c:v>
                </c:pt>
                <c:pt idx="86">
                  <c:v>11.543737</c:v>
                </c:pt>
                <c:pt idx="87">
                  <c:v>16.623739</c:v>
                </c:pt>
                <c:pt idx="88">
                  <c:v>2.755202</c:v>
                </c:pt>
                <c:pt idx="89">
                  <c:v>15.270805</c:v>
                </c:pt>
                <c:pt idx="90">
                  <c:v>11.727980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2b80777a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12.88979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6.107426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6.06797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11.89217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4.653757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20.33224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6.327303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54.34722</c:v>
                </c:pt>
                <c:pt idx="1">
                  <c:v>40.06221</c:v>
                </c:pt>
                <c:pt idx="2">
                  <c:v>36.53160</c:v>
                </c:pt>
                <c:pt idx="3">
                  <c:v>35.22912</c:v>
                </c:pt>
                <c:pt idx="4">
                  <c:v>25.43397</c:v>
                </c:pt>
                <c:pt idx="5">
                  <c:v>20.23879</c:v>
                </c:pt>
                <c:pt idx="6">
                  <c:v>19.66161</c:v>
                </c:pt>
                <c:pt idx="7">
                  <c:v>10.79655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4.790249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3d1af8d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11.76304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16.26998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13.59399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17.90104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9.507494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21.66273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8.012107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36.003089</c:v>
                </c:pt>
                <c:pt idx="1">
                  <c:v>24.242525</c:v>
                </c:pt>
                <c:pt idx="2">
                  <c:v>20.990819</c:v>
                </c:pt>
                <c:pt idx="3">
                  <c:v>20.672068</c:v>
                </c:pt>
                <c:pt idx="4">
                  <c:v>15.589743</c:v>
                </c:pt>
                <c:pt idx="5">
                  <c:v>14.098136</c:v>
                </c:pt>
                <c:pt idx="6">
                  <c:v>13.652555</c:v>
                </c:pt>
                <c:pt idx="7">
                  <c:v>9.600328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4.450291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3e5c598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sheet1!$B$2:$B$15</c:f>
              <c:numCache>
                <c:ptCount val="14"/>
                <c:pt idx="0">
                  <c:v>26.4681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sheet1!$P$2:$P$15</c15:f>
                <c15:dlblRangeCache>
                  <c:ptCount val="14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sheet1!$C$2:$C$15</c:f>
              <c:numCache>
                <c:ptCount val="14"/>
                <c:pt idx="1">
                  <c:v>14.05762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sheet1!$Q$2:$Q$15</c15:f>
                <c15:dlblRangeCache>
                  <c:ptCount val="14"/>
                  <c:pt idx="0">
                    <c:v/>
                  </c:pt>
                  <c:pt idx="1">
                    <c:v>10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sheet1!$D$2:$D$15</c:f>
              <c:numCache>
                <c:ptCount val="14"/>
                <c:pt idx="2">
                  <c:v>16.15164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>11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sheet1!$E$2:$E$15</c:f>
              <c:numCache>
                <c:ptCount val="14"/>
                <c:pt idx="3">
                  <c:v>16.41002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12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sheet1!$F$2:$F$15</c:f>
              <c:numCache>
                <c:ptCount val="14"/>
                <c:pt idx="4">
                  <c:v>18.08587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sheet1!$T$2:$T$15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13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14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sheet1!$G$2:$G$15</c:f>
              <c:numCache>
                <c:ptCount val="14"/>
                <c:pt idx="5">
                  <c:v>16.26998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sheet1!$U$2:$U$15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14
</c:v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sheet1!$H$2:$H$15</c:f>
              <c:numCache>
                <c:ptCount val="14"/>
                <c:pt idx="6">
                  <c:v>25.54278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sheet1!$V$2:$V$15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2
</c:v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sheet1!$I$2:$I$15</c:f>
              <c:numCache>
                <c:ptCount val="14"/>
                <c:pt idx="7">
                  <c:v>20.16913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sheet1!$W$2:$W$15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3
</c:v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sheet1!$J$2:$J$15</c:f>
              <c:numCache>
                <c:ptCount val="14"/>
                <c:pt idx="8">
                  <c:v>16.62286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sheet1!$X$2:$X$15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>4
</c:v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sheet1!$K$2:$K$15</c:f>
              <c:numCache>
                <c:ptCount val="14"/>
                <c:pt idx="9">
                  <c:v>19.31981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sheet1!$Y$2:$Y$15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>5
</c:v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sheet1!$L$2:$L$15</c:f>
              <c:numCache>
                <c:ptCount val="14"/>
                <c:pt idx="10">
                  <c:v>14.30209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sheet1!$Z$2:$Z$15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>6
</c:v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sheet1!$M$2:$M$15</c:f>
              <c:numCache>
                <c:ptCount val="14"/>
                <c:pt idx="11">
                  <c:v>18.9198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sheet1!$AA$2:$AA$15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>7
</c:v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sheet1!$N$2:$N$15</c:f>
              <c:numCache>
                <c:ptCount val="14"/>
                <c:pt idx="12">
                  <c:v>18.28293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sheet1!$AB$2:$AB$15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>8
</c:v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9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18.63873</c:v>
                </c:pt>
                <c:pt idx="1">
                  <c:v>22.39542</c:v>
                </c:pt>
                <c:pt idx="2">
                  <c:v>23.03629</c:v>
                </c:pt>
                <c:pt idx="3">
                  <c:v>19.02623</c:v>
                </c:pt>
                <c:pt idx="4">
                  <c:v>21.49081</c:v>
                </c:pt>
                <c:pt idx="5">
                  <c:v>24.24253</c:v>
                </c:pt>
                <c:pt idx="6">
                  <c:v>19.31820</c:v>
                </c:pt>
                <c:pt idx="7">
                  <c:v>19.89265</c:v>
                </c:pt>
                <c:pt idx="8">
                  <c:v>19.83022</c:v>
                </c:pt>
                <c:pt idx="9">
                  <c:v>19.09395</c:v>
                </c:pt>
                <c:pt idx="10">
                  <c:v>24.04719</c:v>
                </c:pt>
                <c:pt idx="11">
                  <c:v>22.07658</c:v>
                </c:pt>
                <c:pt idx="12">
                  <c:v>18.67221</c:v>
                </c:pt>
                <c:pt idx="13">
                  <c:v>21.76329</c:v>
                </c:pt>
              </c:numCache>
            </c:numRef>
          </c:xVal>
          <c:yVal>
            <c:numRef>
              <c:f>sheet1!$O$2:$O$15</c:f>
              <c:numCache>
                <c:ptCount val="14"/>
                <c:pt idx="13">
                  <c:v>17.06499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sheet1!$AC$2:$AC$15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>9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411d5dfe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1.330089</c:v>
                </c:pt>
                <c:pt idx="1">
                  <c:v>3.930805</c:v>
                </c:pt>
                <c:pt idx="2">
                  <c:v>3.176510</c:v>
                </c:pt>
                <c:pt idx="3">
                  <c:v>2.728701</c:v>
                </c:pt>
                <c:pt idx="4">
                  <c:v>2.627307</c:v>
                </c:pt>
                <c:pt idx="5">
                  <c:v>4.214580</c:v>
                </c:pt>
                <c:pt idx="6">
                  <c:v>4.067399</c:v>
                </c:pt>
                <c:pt idx="7">
                  <c:v>7.842773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1</c:v>
                  </c:pt>
                  <c:pt idx="1">
                    <c:v>4</c:v>
                  </c:pt>
                  <c:pt idx="2">
                    <c:v>3</c:v>
                  </c:pt>
                  <c:pt idx="3">
                    <c:v>3</c:v>
                  </c:pt>
                  <c:pt idx="4">
                    <c:v>3</c:v>
                  </c:pt>
                  <c:pt idx="5">
                    <c:v>4</c:v>
                  </c:pt>
                  <c:pt idx="6">
                    <c:v>4</c:v>
                  </c:pt>
                  <c:pt idx="7">
                    <c:v>8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9.052352</c:v>
                </c:pt>
                <c:pt idx="1">
                  <c:v>14.629240</c:v>
                </c:pt>
                <c:pt idx="2">
                  <c:v>15.466665</c:v>
                </c:pt>
                <c:pt idx="3">
                  <c:v>18.444181</c:v>
                </c:pt>
                <c:pt idx="4">
                  <c:v>19.615902</c:v>
                </c:pt>
                <c:pt idx="5">
                  <c:v>22.810439</c:v>
                </c:pt>
                <c:pt idx="6">
                  <c:v>25.788889</c:v>
                </c:pt>
                <c:pt idx="7">
                  <c:v>34.595271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9</c:v>
                  </c:pt>
                  <c:pt idx="1">
                    <c:v>15</c:v>
                  </c:pt>
                  <c:pt idx="2">
                    <c:v>15</c:v>
                  </c:pt>
                  <c:pt idx="3">
                    <c:v>18</c:v>
                  </c:pt>
                  <c:pt idx="4">
                    <c:v>20</c:v>
                  </c:pt>
                  <c:pt idx="5">
                    <c:v>23</c:v>
                  </c:pt>
                  <c:pt idx="6">
                    <c:v>26</c:v>
                  </c:pt>
                  <c:pt idx="7">
                    <c:v>35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35.99495</c:v>
                </c:pt>
                <c:pt idx="1">
                  <c:v>32.85509</c:v>
                </c:pt>
                <c:pt idx="2">
                  <c:v>41.14163</c:v>
                </c:pt>
                <c:pt idx="3">
                  <c:v>44.71708</c:v>
                </c:pt>
                <c:pt idx="4">
                  <c:v>40.76697</c:v>
                </c:pt>
                <c:pt idx="5">
                  <c:v>47.67988</c:v>
                </c:pt>
                <c:pt idx="6">
                  <c:v>43.73817</c:v>
                </c:pt>
                <c:pt idx="7">
                  <c:v>34.84037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36</c:v>
                  </c:pt>
                  <c:pt idx="1">
                    <c:v>33</c:v>
                  </c:pt>
                  <c:pt idx="2">
                    <c:v>41</c:v>
                  </c:pt>
                  <c:pt idx="3">
                    <c:v>45</c:v>
                  </c:pt>
                  <c:pt idx="4">
                    <c:v>41</c:v>
                  </c:pt>
                  <c:pt idx="5">
                    <c:v>48</c:v>
                  </c:pt>
                  <c:pt idx="6">
                    <c:v>44</c:v>
                  </c:pt>
                  <c:pt idx="7">
                    <c:v>35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2.860002</c:v>
                </c:pt>
                <c:pt idx="1">
                  <c:v>9.898438</c:v>
                </c:pt>
                <c:pt idx="2">
                  <c:v>2.371531</c:v>
                </c:pt>
                <c:pt idx="3">
                  <c:v>8.956659</c:v>
                </c:pt>
                <c:pt idx="4">
                  <c:v>2.707091</c:v>
                </c:pt>
                <c:pt idx="5">
                  <c:v>4.459020</c:v>
                </c:pt>
                <c:pt idx="6">
                  <c:v>3.698898</c:v>
                </c:pt>
                <c:pt idx="7">
                  <c:v>7.698094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3</c:v>
                  </c:pt>
                  <c:pt idx="1">
                    <c:v>10</c:v>
                  </c:pt>
                  <c:pt idx="2">
                    <c:v>2</c:v>
                  </c:pt>
                  <c:pt idx="3">
                    <c:v>9</c:v>
                  </c:pt>
                  <c:pt idx="4">
                    <c:v>3</c:v>
                  </c:pt>
                  <c:pt idx="5">
                    <c:v>4</c:v>
                  </c:pt>
                  <c:pt idx="6">
                    <c:v>4</c:v>
                  </c:pt>
                  <c:pt idx="7">
                    <c:v>8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0.7044920</c:v>
                </c:pt>
                <c:pt idx="1">
                  <c:v>4.3071078</c:v>
                </c:pt>
                <c:pt idx="2">
                  <c:v>1.4107352</c:v>
                </c:pt>
                <c:pt idx="3">
                  <c:v>2.0923939</c:v>
                </c:pt>
                <c:pt idx="4">
                  <c:v>0.7285174</c:v>
                </c:pt>
                <c:pt idx="5">
                  <c:v>1.6770944</c:v>
                </c:pt>
                <c:pt idx="6">
                  <c:v>0.8828332</c:v>
                </c:pt>
                <c:pt idx="7">
                  <c:v>3.2837387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1</c:v>
                  </c:pt>
                  <c:pt idx="1">
                    <c:v>4</c:v>
                  </c:pt>
                  <c:pt idx="2">
                    <c:v>1</c:v>
                  </c:pt>
                  <c:pt idx="3">
                    <c:v>2</c:v>
                  </c:pt>
                  <c:pt idx="4">
                    <c:v>1</c:v>
                  </c:pt>
                  <c:pt idx="5">
                    <c:v>2</c:v>
                  </c:pt>
                  <c:pt idx="6">
                    <c:v>1</c:v>
                  </c:pt>
                  <c:pt idx="7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Nye Veier</c:v>
                </c:pt>
                <c:pt idx="2">
                  <c:v>Selvaag Gruppen</c:v>
                </c:pt>
                <c:pt idx="3">
                  <c:v>Mesta</c:v>
                </c:pt>
                <c:pt idx="4">
                  <c:v>NCC</c:v>
                </c:pt>
                <c:pt idx="5">
                  <c:v>Veidekke</c:v>
                </c:pt>
                <c:pt idx="6">
                  <c:v>Skanska Norge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50.05811</c:v>
                </c:pt>
                <c:pt idx="1">
                  <c:v>34.37931</c:v>
                </c:pt>
                <c:pt idx="2">
                  <c:v>36.43293</c:v>
                </c:pt>
                <c:pt idx="3">
                  <c:v>23.06098</c:v>
                </c:pt>
                <c:pt idx="4">
                  <c:v>33.55422</c:v>
                </c:pt>
                <c:pt idx="5">
                  <c:v>19.15899</c:v>
                </c:pt>
                <c:pt idx="6">
                  <c:v>21.82381</c:v>
                </c:pt>
                <c:pt idx="7">
                  <c:v>11.73975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50</c:v>
                  </c:pt>
                  <c:pt idx="1">
                    <c:v>34</c:v>
                  </c:pt>
                  <c:pt idx="2">
                    <c:v>36</c:v>
                  </c:pt>
                  <c:pt idx="3">
                    <c:v>23</c:v>
                  </c:pt>
                  <c:pt idx="4">
                    <c:v>34</c:v>
                  </c:pt>
                  <c:pt idx="5">
                    <c:v>19</c:v>
                  </c:pt>
                  <c:pt idx="6">
                    <c:v>22</c:v>
                  </c:pt>
                  <c:pt idx="7">
                    <c:v>12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46479f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5.603791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12.09996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9.466203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10.57388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12.51023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20.87977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13.26441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66.27943</c:v>
                </c:pt>
                <c:pt idx="1">
                  <c:v>39.66461</c:v>
                </c:pt>
                <c:pt idx="2">
                  <c:v>38.16259</c:v>
                </c:pt>
                <c:pt idx="3">
                  <c:v>36.25083</c:v>
                </c:pt>
                <c:pt idx="4">
                  <c:v>24.25945</c:v>
                </c:pt>
                <c:pt idx="5">
                  <c:v>20.21228</c:v>
                </c:pt>
                <c:pt idx="6">
                  <c:v>19.03744</c:v>
                </c:pt>
                <c:pt idx="7">
                  <c:v>9.73498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14.76006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487cac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2.524477</c:v>
                </c:pt>
                <c:pt idx="1">
                  <c:v>1.784319</c:v>
                </c:pt>
                <c:pt idx="2">
                  <c:v>0.000000</c:v>
                </c:pt>
                <c:pt idx="3">
                  <c:v>1.329011</c:v>
                </c:pt>
                <c:pt idx="4">
                  <c:v>1.997712</c:v>
                </c:pt>
                <c:pt idx="5">
                  <c:v>4.432372</c:v>
                </c:pt>
                <c:pt idx="6">
                  <c:v>1.693276</c:v>
                </c:pt>
                <c:pt idx="7">
                  <c:v>0.000000</c:v>
                </c:pt>
                <c:pt idx="8">
                  <c:v>2.010718</c:v>
                </c:pt>
                <c:pt idx="9">
                  <c:v>4.783984</c:v>
                </c:pt>
                <c:pt idx="10">
                  <c:v>2.213655</c:v>
                </c:pt>
                <c:pt idx="11">
                  <c:v>2.050619</c:v>
                </c:pt>
                <c:pt idx="12">
                  <c:v>2.324247</c:v>
                </c:pt>
                <c:pt idx="13">
                  <c:v>0.000000</c:v>
                </c:pt>
                <c:pt idx="14">
                  <c:v>2.248998</c:v>
                </c:pt>
                <c:pt idx="15">
                  <c:v>2.496234</c:v>
                </c:pt>
                <c:pt idx="16">
                  <c:v>2.727534</c:v>
                </c:pt>
                <c:pt idx="17">
                  <c:v>0.000000</c:v>
                </c:pt>
                <c:pt idx="18">
                  <c:v>2.520849</c:v>
                </c:pt>
                <c:pt idx="19">
                  <c:v>1.911511</c:v>
                </c:pt>
                <c:pt idx="20">
                  <c:v>2.837014</c:v>
                </c:pt>
                <c:pt idx="21">
                  <c:v>3.532860</c:v>
                </c:pt>
                <c:pt idx="22">
                  <c:v>0.000000</c:v>
                </c:pt>
                <c:pt idx="23">
                  <c:v>1.756678</c:v>
                </c:pt>
                <c:pt idx="24">
                  <c:v>3.235354</c:v>
                </c:pt>
                <c:pt idx="25">
                  <c:v>0.000000</c:v>
                </c:pt>
                <c:pt idx="26">
                  <c:v>2.498163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3</c:v>
                  </c:pt>
                  <c:pt idx="1">
                    <c:v>2</c:v>
                  </c:pt>
                  <c:pt idx="2">
                    <c:v/>
                  </c:pt>
                  <c:pt idx="3">
                    <c:v>1</c:v>
                  </c:pt>
                  <c:pt idx="4">
                    <c:v>2</c:v>
                  </c:pt>
                  <c:pt idx="5">
                    <c:v>4</c:v>
                  </c:pt>
                  <c:pt idx="6">
                    <c:v>2</c:v>
                  </c:pt>
                  <c:pt idx="7">
                    <c:v/>
                  </c:pt>
                  <c:pt idx="8">
                    <c:v>2</c:v>
                  </c:pt>
                  <c:pt idx="9">
                    <c:v>5</c:v>
                  </c:pt>
                  <c:pt idx="10">
                    <c:v>2</c:v>
                  </c:pt>
                  <c:pt idx="11">
                    <c:v>2</c:v>
                  </c:pt>
                  <c:pt idx="12">
                    <c:v>2</c:v>
                  </c:pt>
                  <c:pt idx="13">
                    <c:v/>
                  </c:pt>
                  <c:pt idx="14">
                    <c:v>2</c:v>
                  </c:pt>
                  <c:pt idx="15">
                    <c:v>2</c:v>
                  </c:pt>
                  <c:pt idx="16">
                    <c:v>3</c:v>
                  </c:pt>
                  <c:pt idx="17">
                    <c:v/>
                  </c:pt>
                  <c:pt idx="18">
                    <c:v>3</c:v>
                  </c:pt>
                  <c:pt idx="19">
                    <c:v>2</c:v>
                  </c:pt>
                  <c:pt idx="20">
                    <c:v>3</c:v>
                  </c:pt>
                  <c:pt idx="21">
                    <c:v>4</c:v>
                  </c:pt>
                  <c:pt idx="22">
                    <c:v/>
                  </c:pt>
                  <c:pt idx="23">
                    <c:v>2</c:v>
                  </c:pt>
                  <c:pt idx="24">
                    <c:v>3</c:v>
                  </c:pt>
                  <c:pt idx="25">
                    <c:v/>
                  </c:pt>
                  <c:pt idx="26">
                    <c:v>2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26.05798</c:v>
                </c:pt>
                <c:pt idx="1">
                  <c:v>39.29174</c:v>
                </c:pt>
                <c:pt idx="2">
                  <c:v>0.00000</c:v>
                </c:pt>
                <c:pt idx="3">
                  <c:v>24.00343</c:v>
                </c:pt>
                <c:pt idx="4">
                  <c:v>26.62598</c:v>
                </c:pt>
                <c:pt idx="5">
                  <c:v>28.70903</c:v>
                </c:pt>
                <c:pt idx="6">
                  <c:v>26.62028</c:v>
                </c:pt>
                <c:pt idx="7">
                  <c:v>0.00000</c:v>
                </c:pt>
                <c:pt idx="8">
                  <c:v>33.05868</c:v>
                </c:pt>
                <c:pt idx="9">
                  <c:v>32.42362</c:v>
                </c:pt>
                <c:pt idx="10">
                  <c:v>26.52439</c:v>
                </c:pt>
                <c:pt idx="11">
                  <c:v>25.38276</c:v>
                </c:pt>
                <c:pt idx="12">
                  <c:v>19.31707</c:v>
                </c:pt>
                <c:pt idx="13">
                  <c:v>0.00000</c:v>
                </c:pt>
                <c:pt idx="14">
                  <c:v>30.43020</c:v>
                </c:pt>
                <c:pt idx="15">
                  <c:v>21.76587</c:v>
                </c:pt>
                <c:pt idx="16">
                  <c:v>24.83334</c:v>
                </c:pt>
                <c:pt idx="17">
                  <c:v>0.00000</c:v>
                </c:pt>
                <c:pt idx="18">
                  <c:v>32.77628</c:v>
                </c:pt>
                <c:pt idx="19">
                  <c:v>26.44238</c:v>
                </c:pt>
                <c:pt idx="20">
                  <c:v>22.51707</c:v>
                </c:pt>
                <c:pt idx="21">
                  <c:v>18.16785</c:v>
                </c:pt>
                <c:pt idx="22">
                  <c:v>0.00000</c:v>
                </c:pt>
                <c:pt idx="23">
                  <c:v>25.52332</c:v>
                </c:pt>
                <c:pt idx="24">
                  <c:v>27.52779</c:v>
                </c:pt>
                <c:pt idx="25">
                  <c:v>0.00000</c:v>
                </c:pt>
                <c:pt idx="26">
                  <c:v>26.52846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26</c:v>
                  </c:pt>
                  <c:pt idx="1">
                    <c:v>39</c:v>
                  </c:pt>
                  <c:pt idx="2">
                    <c:v/>
                  </c:pt>
                  <c:pt idx="3">
                    <c:v>24</c:v>
                  </c:pt>
                  <c:pt idx="4">
                    <c:v>27</c:v>
                  </c:pt>
                  <c:pt idx="5">
                    <c:v>29</c:v>
                  </c:pt>
                  <c:pt idx="6">
                    <c:v>27</c:v>
                  </c:pt>
                  <c:pt idx="7">
                    <c:v/>
                  </c:pt>
                  <c:pt idx="8">
                    <c:v>33</c:v>
                  </c:pt>
                  <c:pt idx="9">
                    <c:v>32</c:v>
                  </c:pt>
                  <c:pt idx="10">
                    <c:v>27</c:v>
                  </c:pt>
                  <c:pt idx="11">
                    <c:v>25</c:v>
                  </c:pt>
                  <c:pt idx="12">
                    <c:v>19</c:v>
                  </c:pt>
                  <c:pt idx="13">
                    <c:v/>
                  </c:pt>
                  <c:pt idx="14">
                    <c:v>30</c:v>
                  </c:pt>
                  <c:pt idx="15">
                    <c:v>22</c:v>
                  </c:pt>
                  <c:pt idx="16">
                    <c:v>25</c:v>
                  </c:pt>
                  <c:pt idx="17">
                    <c:v/>
                  </c:pt>
                  <c:pt idx="18">
                    <c:v>33</c:v>
                  </c:pt>
                  <c:pt idx="19">
                    <c:v>26</c:v>
                  </c:pt>
                  <c:pt idx="20">
                    <c:v>23</c:v>
                  </c:pt>
                  <c:pt idx="21">
                    <c:v>18</c:v>
                  </c:pt>
                  <c:pt idx="22">
                    <c:v/>
                  </c:pt>
                  <c:pt idx="23">
                    <c:v>26</c:v>
                  </c:pt>
                  <c:pt idx="24">
                    <c:v>28</c:v>
                  </c:pt>
                  <c:pt idx="25">
                    <c:v/>
                  </c:pt>
                  <c:pt idx="26">
                    <c:v>27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42.28379</c:v>
                </c:pt>
                <c:pt idx="1">
                  <c:v>23.02675</c:v>
                </c:pt>
                <c:pt idx="2">
                  <c:v>0.00000</c:v>
                </c:pt>
                <c:pt idx="3">
                  <c:v>41.20859</c:v>
                </c:pt>
                <c:pt idx="4">
                  <c:v>41.30107</c:v>
                </c:pt>
                <c:pt idx="5">
                  <c:v>42.44582</c:v>
                </c:pt>
                <c:pt idx="6">
                  <c:v>41.28742</c:v>
                </c:pt>
                <c:pt idx="7">
                  <c:v>0.00000</c:v>
                </c:pt>
                <c:pt idx="8">
                  <c:v>35.36477</c:v>
                </c:pt>
                <c:pt idx="9">
                  <c:v>35.19941</c:v>
                </c:pt>
                <c:pt idx="10">
                  <c:v>43.36568</c:v>
                </c:pt>
                <c:pt idx="11">
                  <c:v>43.29213</c:v>
                </c:pt>
                <c:pt idx="12">
                  <c:v>44.06058</c:v>
                </c:pt>
                <c:pt idx="13">
                  <c:v>0.00000</c:v>
                </c:pt>
                <c:pt idx="14">
                  <c:v>42.20197</c:v>
                </c:pt>
                <c:pt idx="15">
                  <c:v>40.73025</c:v>
                </c:pt>
                <c:pt idx="16">
                  <c:v>30.28789</c:v>
                </c:pt>
                <c:pt idx="17">
                  <c:v>0.00000</c:v>
                </c:pt>
                <c:pt idx="18">
                  <c:v>40.40297</c:v>
                </c:pt>
                <c:pt idx="19">
                  <c:v>45.30182</c:v>
                </c:pt>
                <c:pt idx="20">
                  <c:v>40.80590</c:v>
                </c:pt>
                <c:pt idx="21">
                  <c:v>34.55265</c:v>
                </c:pt>
                <c:pt idx="22">
                  <c:v>0.00000</c:v>
                </c:pt>
                <c:pt idx="23">
                  <c:v>44.51968</c:v>
                </c:pt>
                <c:pt idx="24">
                  <c:v>38.69555</c:v>
                </c:pt>
                <c:pt idx="25">
                  <c:v>0.00000</c:v>
                </c:pt>
                <c:pt idx="26">
                  <c:v>41.59916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42</c:v>
                  </c:pt>
                  <c:pt idx="1">
                    <c:v>23</c:v>
                  </c:pt>
                  <c:pt idx="2">
                    <c:v/>
                  </c:pt>
                  <c:pt idx="3">
                    <c:v>41</c:v>
                  </c:pt>
                  <c:pt idx="4">
                    <c:v>41</c:v>
                  </c:pt>
                  <c:pt idx="5">
                    <c:v>42</c:v>
                  </c:pt>
                  <c:pt idx="6">
                    <c:v>41</c:v>
                  </c:pt>
                  <c:pt idx="7">
                    <c:v/>
                  </c:pt>
                  <c:pt idx="8">
                    <c:v>35</c:v>
                  </c:pt>
                  <c:pt idx="9">
                    <c:v>35</c:v>
                  </c:pt>
                  <c:pt idx="10">
                    <c:v>43</c:v>
                  </c:pt>
                  <c:pt idx="11">
                    <c:v>43</c:v>
                  </c:pt>
                  <c:pt idx="12">
                    <c:v>44</c:v>
                  </c:pt>
                  <c:pt idx="13">
                    <c:v/>
                  </c:pt>
                  <c:pt idx="14">
                    <c:v>42</c:v>
                  </c:pt>
                  <c:pt idx="15">
                    <c:v>41</c:v>
                  </c:pt>
                  <c:pt idx="16">
                    <c:v>30</c:v>
                  </c:pt>
                  <c:pt idx="17">
                    <c:v/>
                  </c:pt>
                  <c:pt idx="18">
                    <c:v>40</c:v>
                  </c:pt>
                  <c:pt idx="19">
                    <c:v>45</c:v>
                  </c:pt>
                  <c:pt idx="20">
                    <c:v>41</c:v>
                  </c:pt>
                  <c:pt idx="21">
                    <c:v>35</c:v>
                  </c:pt>
                  <c:pt idx="22">
                    <c:v/>
                  </c:pt>
                  <c:pt idx="23">
                    <c:v>45</c:v>
                  </c:pt>
                  <c:pt idx="24">
                    <c:v>39</c:v>
                  </c:pt>
                  <c:pt idx="25">
                    <c:v/>
                  </c:pt>
                  <c:pt idx="26">
                    <c:v>42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9.381332</c:v>
                </c:pt>
                <c:pt idx="1">
                  <c:v>18.733725</c:v>
                </c:pt>
                <c:pt idx="2">
                  <c:v>0.000000</c:v>
                </c:pt>
                <c:pt idx="3">
                  <c:v>9.924234</c:v>
                </c:pt>
                <c:pt idx="4">
                  <c:v>10.562598</c:v>
                </c:pt>
                <c:pt idx="5">
                  <c:v>8.851457</c:v>
                </c:pt>
                <c:pt idx="6">
                  <c:v>5.231967</c:v>
                </c:pt>
                <c:pt idx="7">
                  <c:v>0.000000</c:v>
                </c:pt>
                <c:pt idx="8">
                  <c:v>11.335672</c:v>
                </c:pt>
                <c:pt idx="9">
                  <c:v>8.800368</c:v>
                </c:pt>
                <c:pt idx="10">
                  <c:v>11.289239</c:v>
                </c:pt>
                <c:pt idx="11">
                  <c:v>9.470372</c:v>
                </c:pt>
                <c:pt idx="12">
                  <c:v>7.145701</c:v>
                </c:pt>
                <c:pt idx="13">
                  <c:v>0.000000</c:v>
                </c:pt>
                <c:pt idx="14">
                  <c:v>9.195947</c:v>
                </c:pt>
                <c:pt idx="15">
                  <c:v>11.283316</c:v>
                </c:pt>
                <c:pt idx="16">
                  <c:v>9.330284</c:v>
                </c:pt>
                <c:pt idx="17">
                  <c:v>0.000000</c:v>
                </c:pt>
                <c:pt idx="18">
                  <c:v>11.596651</c:v>
                </c:pt>
                <c:pt idx="19">
                  <c:v>10.663512</c:v>
                </c:pt>
                <c:pt idx="20">
                  <c:v>7.383220</c:v>
                </c:pt>
                <c:pt idx="21">
                  <c:v>6.998736</c:v>
                </c:pt>
                <c:pt idx="22">
                  <c:v>0.000000</c:v>
                </c:pt>
                <c:pt idx="23">
                  <c:v>9.001508</c:v>
                </c:pt>
                <c:pt idx="24">
                  <c:v>10.422026</c:v>
                </c:pt>
                <c:pt idx="25">
                  <c:v>0.000000</c:v>
                </c:pt>
                <c:pt idx="26">
                  <c:v>9.713829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9</c:v>
                  </c:pt>
                  <c:pt idx="1">
                    <c:v>19</c:v>
                  </c:pt>
                  <c:pt idx="2">
                    <c:v/>
                  </c:pt>
                  <c:pt idx="3">
                    <c:v>10</c:v>
                  </c:pt>
                  <c:pt idx="4">
                    <c:v>11</c:v>
                  </c:pt>
                  <c:pt idx="5">
                    <c:v>9</c:v>
                  </c:pt>
                  <c:pt idx="6">
                    <c:v>5</c:v>
                  </c:pt>
                  <c:pt idx="7">
                    <c:v/>
                  </c:pt>
                  <c:pt idx="8">
                    <c:v>11</c:v>
                  </c:pt>
                  <c:pt idx="9">
                    <c:v>9</c:v>
                  </c:pt>
                  <c:pt idx="10">
                    <c:v>11</c:v>
                  </c:pt>
                  <c:pt idx="11">
                    <c:v>9</c:v>
                  </c:pt>
                  <c:pt idx="12">
                    <c:v>7</c:v>
                  </c:pt>
                  <c:pt idx="13">
                    <c:v/>
                  </c:pt>
                  <c:pt idx="14">
                    <c:v>9</c:v>
                  </c:pt>
                  <c:pt idx="15">
                    <c:v>11</c:v>
                  </c:pt>
                  <c:pt idx="16">
                    <c:v>9</c:v>
                  </c:pt>
                  <c:pt idx="17">
                    <c:v/>
                  </c:pt>
                  <c:pt idx="18">
                    <c:v>12</c:v>
                  </c:pt>
                  <c:pt idx="19">
                    <c:v>11</c:v>
                  </c:pt>
                  <c:pt idx="20">
                    <c:v>7</c:v>
                  </c:pt>
                  <c:pt idx="21">
                    <c:v>7</c:v>
                  </c:pt>
                  <c:pt idx="22">
                    <c:v/>
                  </c:pt>
                  <c:pt idx="23">
                    <c:v>9</c:v>
                  </c:pt>
                  <c:pt idx="24">
                    <c:v>10</c:v>
                  </c:pt>
                  <c:pt idx="25">
                    <c:v/>
                  </c:pt>
                  <c:pt idx="26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2.453006</c:v>
                </c:pt>
                <c:pt idx="1">
                  <c:v>17.163465</c:v>
                </c:pt>
                <c:pt idx="2">
                  <c:v>0.000000</c:v>
                </c:pt>
                <c:pt idx="3">
                  <c:v>3.708981</c:v>
                </c:pt>
                <c:pt idx="4">
                  <c:v>3.463746</c:v>
                </c:pt>
                <c:pt idx="5">
                  <c:v>1.446108</c:v>
                </c:pt>
                <c:pt idx="6">
                  <c:v>3.919440</c:v>
                </c:pt>
                <c:pt idx="7">
                  <c:v>0.000000</c:v>
                </c:pt>
                <c:pt idx="8">
                  <c:v>5.121655</c:v>
                </c:pt>
                <c:pt idx="9">
                  <c:v>4.257362</c:v>
                </c:pt>
                <c:pt idx="10">
                  <c:v>2.003317</c:v>
                </c:pt>
                <c:pt idx="11">
                  <c:v>2.959509</c:v>
                </c:pt>
                <c:pt idx="12">
                  <c:v>2.162820</c:v>
                </c:pt>
                <c:pt idx="13">
                  <c:v>0.000000</c:v>
                </c:pt>
                <c:pt idx="14">
                  <c:v>3.102981</c:v>
                </c:pt>
                <c:pt idx="15">
                  <c:v>4.218561</c:v>
                </c:pt>
                <c:pt idx="16">
                  <c:v>0.000000</c:v>
                </c:pt>
                <c:pt idx="17">
                  <c:v>0.000000</c:v>
                </c:pt>
                <c:pt idx="18">
                  <c:v>3.142814</c:v>
                </c:pt>
                <c:pt idx="19">
                  <c:v>3.204175</c:v>
                </c:pt>
                <c:pt idx="20">
                  <c:v>2.337693</c:v>
                </c:pt>
                <c:pt idx="21">
                  <c:v>3.492949</c:v>
                </c:pt>
                <c:pt idx="22">
                  <c:v>0.000000</c:v>
                </c:pt>
                <c:pt idx="23">
                  <c:v>1.077926</c:v>
                </c:pt>
                <c:pt idx="24">
                  <c:v>4.863070</c:v>
                </c:pt>
                <c:pt idx="25">
                  <c:v>0.000000</c:v>
                </c:pt>
                <c:pt idx="26">
                  <c:v>2.975994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2</c:v>
                  </c:pt>
                  <c:pt idx="1">
                    <c:v>17</c:v>
                  </c:pt>
                  <c:pt idx="2">
                    <c:v/>
                  </c:pt>
                  <c:pt idx="3">
                    <c:v>4</c:v>
                  </c:pt>
                  <c:pt idx="4">
                    <c:v>3</c:v>
                  </c:pt>
                  <c:pt idx="5">
                    <c:v>1</c:v>
                  </c:pt>
                  <c:pt idx="6">
                    <c:v>4</c:v>
                  </c:pt>
                  <c:pt idx="7">
                    <c:v/>
                  </c:pt>
                  <c:pt idx="8">
                    <c:v>5</c:v>
                  </c:pt>
                  <c:pt idx="9">
                    <c:v>4</c:v>
                  </c:pt>
                  <c:pt idx="10">
                    <c:v>2</c:v>
                  </c:pt>
                  <c:pt idx="11">
                    <c:v>3</c:v>
                  </c:pt>
                  <c:pt idx="12">
                    <c:v>2</c:v>
                  </c:pt>
                  <c:pt idx="13">
                    <c:v/>
                  </c:pt>
                  <c:pt idx="14">
                    <c:v>3</c:v>
                  </c:pt>
                  <c:pt idx="15">
                    <c:v>4</c:v>
                  </c:pt>
                  <c:pt idx="16">
                    <c:v/>
                  </c:pt>
                  <c:pt idx="17">
                    <c:v/>
                  </c:pt>
                  <c:pt idx="18">
                    <c:v>3</c:v>
                  </c:pt>
                  <c:pt idx="19">
                    <c:v>3</c:v>
                  </c:pt>
                  <c:pt idx="20">
                    <c:v>2</c:v>
                  </c:pt>
                  <c:pt idx="21">
                    <c:v>3</c:v>
                  </c:pt>
                  <c:pt idx="22">
                    <c:v/>
                  </c:pt>
                  <c:pt idx="23">
                    <c:v>1</c:v>
                  </c:pt>
                  <c:pt idx="24">
                    <c:v>5</c:v>
                  </c:pt>
                  <c:pt idx="25">
                    <c:v/>
                  </c:pt>
                  <c:pt idx="26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17.299420</c:v>
                </c:pt>
                <c:pt idx="1">
                  <c:v>0.000000</c:v>
                </c:pt>
                <c:pt idx="2">
                  <c:v>0.000000</c:v>
                </c:pt>
                <c:pt idx="3">
                  <c:v>19.825757</c:v>
                </c:pt>
                <c:pt idx="4">
                  <c:v>16.048899</c:v>
                </c:pt>
                <c:pt idx="5">
                  <c:v>14.115211</c:v>
                </c:pt>
                <c:pt idx="6">
                  <c:v>21.247619</c:v>
                </c:pt>
                <c:pt idx="7">
                  <c:v>0.000000</c:v>
                </c:pt>
                <c:pt idx="8">
                  <c:v>13.108511</c:v>
                </c:pt>
                <c:pt idx="9">
                  <c:v>14.535260</c:v>
                </c:pt>
                <c:pt idx="10">
                  <c:v>14.603716</c:v>
                </c:pt>
                <c:pt idx="11">
                  <c:v>16.844616</c:v>
                </c:pt>
                <c:pt idx="12">
                  <c:v>24.989581</c:v>
                </c:pt>
                <c:pt idx="13">
                  <c:v>0.000000</c:v>
                </c:pt>
                <c:pt idx="14">
                  <c:v>12.819905</c:v>
                </c:pt>
                <c:pt idx="15">
                  <c:v>19.505767</c:v>
                </c:pt>
                <c:pt idx="16">
                  <c:v>32.820949</c:v>
                </c:pt>
                <c:pt idx="17">
                  <c:v>0.000000</c:v>
                </c:pt>
                <c:pt idx="18">
                  <c:v>9.560438</c:v>
                </c:pt>
                <c:pt idx="19">
                  <c:v>12.476602</c:v>
                </c:pt>
                <c:pt idx="20">
                  <c:v>24.119105</c:v>
                </c:pt>
                <c:pt idx="21">
                  <c:v>33.254956</c:v>
                </c:pt>
                <c:pt idx="22">
                  <c:v>0.000000</c:v>
                </c:pt>
                <c:pt idx="23">
                  <c:v>18.120887</c:v>
                </c:pt>
                <c:pt idx="24">
                  <c:v>15.256210</c:v>
                </c:pt>
                <c:pt idx="25">
                  <c:v>0.000000</c:v>
                </c:pt>
                <c:pt idx="26">
                  <c:v>16.684389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17</c:v>
                  </c:pt>
                  <c:pt idx="1">
                    <c:v/>
                  </c:pt>
                  <c:pt idx="2">
                    <c:v/>
                  </c:pt>
                  <c:pt idx="3">
                    <c:v>20</c:v>
                  </c:pt>
                  <c:pt idx="4">
                    <c:v>16</c:v>
                  </c:pt>
                  <c:pt idx="5">
                    <c:v>14</c:v>
                  </c:pt>
                  <c:pt idx="6">
                    <c:v>21</c:v>
                  </c:pt>
                  <c:pt idx="7">
                    <c:v/>
                  </c:pt>
                  <c:pt idx="8">
                    <c:v>13</c:v>
                  </c:pt>
                  <c:pt idx="9">
                    <c:v>15</c:v>
                  </c:pt>
                  <c:pt idx="10">
                    <c:v>15</c:v>
                  </c:pt>
                  <c:pt idx="11">
                    <c:v>17</c:v>
                  </c:pt>
                  <c:pt idx="12">
                    <c:v>25</c:v>
                  </c:pt>
                  <c:pt idx="13">
                    <c:v/>
                  </c:pt>
                  <c:pt idx="14">
                    <c:v>13</c:v>
                  </c:pt>
                  <c:pt idx="15">
                    <c:v>20</c:v>
                  </c:pt>
                  <c:pt idx="16">
                    <c:v>33</c:v>
                  </c:pt>
                  <c:pt idx="17">
                    <c:v/>
                  </c:pt>
                  <c:pt idx="18">
                    <c:v>10</c:v>
                  </c:pt>
                  <c:pt idx="19">
                    <c:v>12</c:v>
                  </c:pt>
                  <c:pt idx="20">
                    <c:v>24</c:v>
                  </c:pt>
                  <c:pt idx="21">
                    <c:v>33</c:v>
                  </c:pt>
                  <c:pt idx="22">
                    <c:v/>
                  </c:pt>
                  <c:pt idx="23">
                    <c:v>18</c:v>
                  </c:pt>
                  <c:pt idx="24">
                    <c:v>15</c:v>
                  </c:pt>
                  <c:pt idx="25">
                    <c:v/>
                  </c:pt>
                  <c:pt idx="26">
                    <c:v>17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4afa7e6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5.023131</c:v>
                </c:pt>
                <c:pt idx="1">
                  <c:v>9.433630</c:v>
                </c:pt>
                <c:pt idx="2">
                  <c:v>0.000000</c:v>
                </c:pt>
                <c:pt idx="3">
                  <c:v>3.008856</c:v>
                </c:pt>
                <c:pt idx="4">
                  <c:v>4.892736</c:v>
                </c:pt>
                <c:pt idx="5">
                  <c:v>8.080804</c:v>
                </c:pt>
                <c:pt idx="6">
                  <c:v>1.693276</c:v>
                </c:pt>
                <c:pt idx="7">
                  <c:v>0.000000</c:v>
                </c:pt>
                <c:pt idx="8">
                  <c:v>11.788546</c:v>
                </c:pt>
                <c:pt idx="9">
                  <c:v>14.263599</c:v>
                </c:pt>
                <c:pt idx="10">
                  <c:v>1.489687</c:v>
                </c:pt>
                <c:pt idx="11">
                  <c:v>3.455531</c:v>
                </c:pt>
                <c:pt idx="12">
                  <c:v>3.583126</c:v>
                </c:pt>
                <c:pt idx="13">
                  <c:v>0.000000</c:v>
                </c:pt>
                <c:pt idx="14">
                  <c:v>5.742352</c:v>
                </c:pt>
                <c:pt idx="15">
                  <c:v>4.520574</c:v>
                </c:pt>
                <c:pt idx="16">
                  <c:v>4.079427</c:v>
                </c:pt>
                <c:pt idx="17">
                  <c:v>0.000000</c:v>
                </c:pt>
                <c:pt idx="18">
                  <c:v>6.504513</c:v>
                </c:pt>
                <c:pt idx="19">
                  <c:v>4.922852</c:v>
                </c:pt>
                <c:pt idx="20">
                  <c:v>3.055454</c:v>
                </c:pt>
                <c:pt idx="21">
                  <c:v>8.030245</c:v>
                </c:pt>
                <c:pt idx="22">
                  <c:v>0.000000</c:v>
                </c:pt>
                <c:pt idx="23">
                  <c:v>6.172009</c:v>
                </c:pt>
                <c:pt idx="24">
                  <c:v>4.193603</c:v>
                </c:pt>
                <c:pt idx="25">
                  <c:v>0.000000</c:v>
                </c:pt>
                <c:pt idx="26">
                  <c:v>5.179933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5</c:v>
                  </c:pt>
                  <c:pt idx="1">
                    <c:v>9</c:v>
                  </c:pt>
                  <c:pt idx="2">
                    <c:v/>
                  </c:pt>
                  <c:pt idx="3">
                    <c:v>3</c:v>
                  </c:pt>
                  <c:pt idx="4">
                    <c:v>5</c:v>
                  </c:pt>
                  <c:pt idx="5">
                    <c:v>8</c:v>
                  </c:pt>
                  <c:pt idx="6">
                    <c:v>2</c:v>
                  </c:pt>
                  <c:pt idx="7">
                    <c:v/>
                  </c:pt>
                  <c:pt idx="8">
                    <c:v>12</c:v>
                  </c:pt>
                  <c:pt idx="9">
                    <c:v>14</c:v>
                  </c:pt>
                  <c:pt idx="10">
                    <c:v>1</c:v>
                  </c:pt>
                  <c:pt idx="11">
                    <c:v>3</c:v>
                  </c:pt>
                  <c:pt idx="12">
                    <c:v>4</c:v>
                  </c:pt>
                  <c:pt idx="13">
                    <c:v/>
                  </c:pt>
                  <c:pt idx="14">
                    <c:v>6</c:v>
                  </c:pt>
                  <c:pt idx="15">
                    <c:v>5</c:v>
                  </c:pt>
                  <c:pt idx="16">
                    <c:v>4</c:v>
                  </c:pt>
                  <c:pt idx="17">
                    <c:v/>
                  </c:pt>
                  <c:pt idx="18">
                    <c:v>7</c:v>
                  </c:pt>
                  <c:pt idx="19">
                    <c:v>5</c:v>
                  </c:pt>
                  <c:pt idx="20">
                    <c:v>3</c:v>
                  </c:pt>
                  <c:pt idx="21">
                    <c:v>8</c:v>
                  </c:pt>
                  <c:pt idx="22">
                    <c:v/>
                  </c:pt>
                  <c:pt idx="23">
                    <c:v>6</c:v>
                  </c:pt>
                  <c:pt idx="24">
                    <c:v>4</c:v>
                  </c:pt>
                  <c:pt idx="25">
                    <c:v/>
                  </c:pt>
                  <c:pt idx="26">
                    <c:v>5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29.47471</c:v>
                </c:pt>
                <c:pt idx="1">
                  <c:v>45.63337</c:v>
                </c:pt>
                <c:pt idx="2">
                  <c:v>0.00000</c:v>
                </c:pt>
                <c:pt idx="3">
                  <c:v>27.97840</c:v>
                </c:pt>
                <c:pt idx="4">
                  <c:v>29.16780</c:v>
                </c:pt>
                <c:pt idx="5">
                  <c:v>32.28389</c:v>
                </c:pt>
                <c:pt idx="6">
                  <c:v>37.53148</c:v>
                </c:pt>
                <c:pt idx="7">
                  <c:v>0.00000</c:v>
                </c:pt>
                <c:pt idx="8">
                  <c:v>23.03344</c:v>
                </c:pt>
                <c:pt idx="9">
                  <c:v>28.85225</c:v>
                </c:pt>
                <c:pt idx="10">
                  <c:v>34.22500</c:v>
                </c:pt>
                <c:pt idx="11">
                  <c:v>31.47226</c:v>
                </c:pt>
                <c:pt idx="12">
                  <c:v>23.67723</c:v>
                </c:pt>
                <c:pt idx="13">
                  <c:v>0.00000</c:v>
                </c:pt>
                <c:pt idx="14">
                  <c:v>34.21807</c:v>
                </c:pt>
                <c:pt idx="15">
                  <c:v>24.64743</c:v>
                </c:pt>
                <c:pt idx="16">
                  <c:v>19.06987</c:v>
                </c:pt>
                <c:pt idx="17">
                  <c:v>0.00000</c:v>
                </c:pt>
                <c:pt idx="18">
                  <c:v>37.18790</c:v>
                </c:pt>
                <c:pt idx="19">
                  <c:v>29.59816</c:v>
                </c:pt>
                <c:pt idx="20">
                  <c:v>27.88610</c:v>
                </c:pt>
                <c:pt idx="21">
                  <c:v>14.61492</c:v>
                </c:pt>
                <c:pt idx="22">
                  <c:v>0.00000</c:v>
                </c:pt>
                <c:pt idx="23">
                  <c:v>30.39841</c:v>
                </c:pt>
                <c:pt idx="24">
                  <c:v>29.70199</c:v>
                </c:pt>
                <c:pt idx="25">
                  <c:v>0.00000</c:v>
                </c:pt>
                <c:pt idx="26">
                  <c:v>30.04919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29</c:v>
                  </c:pt>
                  <c:pt idx="1">
                    <c:v>46</c:v>
                  </c:pt>
                  <c:pt idx="2">
                    <c:v/>
                  </c:pt>
                  <c:pt idx="3">
                    <c:v>28</c:v>
                  </c:pt>
                  <c:pt idx="4">
                    <c:v>29</c:v>
                  </c:pt>
                  <c:pt idx="5">
                    <c:v>32</c:v>
                  </c:pt>
                  <c:pt idx="6">
                    <c:v>38</c:v>
                  </c:pt>
                  <c:pt idx="7">
                    <c:v/>
                  </c:pt>
                  <c:pt idx="8">
                    <c:v>23</c:v>
                  </c:pt>
                  <c:pt idx="9">
                    <c:v>29</c:v>
                  </c:pt>
                  <c:pt idx="10">
                    <c:v>34</c:v>
                  </c:pt>
                  <c:pt idx="11">
                    <c:v>31</c:v>
                  </c:pt>
                  <c:pt idx="12">
                    <c:v>24</c:v>
                  </c:pt>
                  <c:pt idx="13">
                    <c:v/>
                  </c:pt>
                  <c:pt idx="14">
                    <c:v>34</c:v>
                  </c:pt>
                  <c:pt idx="15">
                    <c:v>25</c:v>
                  </c:pt>
                  <c:pt idx="16">
                    <c:v>19</c:v>
                  </c:pt>
                  <c:pt idx="17">
                    <c:v/>
                  </c:pt>
                  <c:pt idx="18">
                    <c:v>37</c:v>
                  </c:pt>
                  <c:pt idx="19">
                    <c:v>30</c:v>
                  </c:pt>
                  <c:pt idx="20">
                    <c:v>28</c:v>
                  </c:pt>
                  <c:pt idx="21">
                    <c:v>15</c:v>
                  </c:pt>
                  <c:pt idx="22">
                    <c:v/>
                  </c:pt>
                  <c:pt idx="23">
                    <c:v>30</c:v>
                  </c:pt>
                  <c:pt idx="24">
                    <c:v>30</c:v>
                  </c:pt>
                  <c:pt idx="25">
                    <c:v/>
                  </c:pt>
                  <c:pt idx="26">
                    <c:v>30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41.64699</c:v>
                </c:pt>
                <c:pt idx="1">
                  <c:v>14.29275</c:v>
                </c:pt>
                <c:pt idx="2">
                  <c:v>0.00000</c:v>
                </c:pt>
                <c:pt idx="3">
                  <c:v>40.87304</c:v>
                </c:pt>
                <c:pt idx="4">
                  <c:v>42.21024</c:v>
                </c:pt>
                <c:pt idx="5">
                  <c:v>39.94774</c:v>
                </c:pt>
                <c:pt idx="6">
                  <c:v>27.56084</c:v>
                </c:pt>
                <c:pt idx="7">
                  <c:v>0.00000</c:v>
                </c:pt>
                <c:pt idx="8">
                  <c:v>37.99268</c:v>
                </c:pt>
                <c:pt idx="9">
                  <c:v>39.67039</c:v>
                </c:pt>
                <c:pt idx="10">
                  <c:v>39.70549</c:v>
                </c:pt>
                <c:pt idx="11">
                  <c:v>40.81750</c:v>
                </c:pt>
                <c:pt idx="12">
                  <c:v>45.03871</c:v>
                </c:pt>
                <c:pt idx="13">
                  <c:v>0.00000</c:v>
                </c:pt>
                <c:pt idx="14">
                  <c:v>39.34480</c:v>
                </c:pt>
                <c:pt idx="15">
                  <c:v>42.05931</c:v>
                </c:pt>
                <c:pt idx="16">
                  <c:v>42.04482</c:v>
                </c:pt>
                <c:pt idx="17">
                  <c:v>0.00000</c:v>
                </c:pt>
                <c:pt idx="18">
                  <c:v>37.34552</c:v>
                </c:pt>
                <c:pt idx="19">
                  <c:v>45.32355</c:v>
                </c:pt>
                <c:pt idx="20">
                  <c:v>38.62855</c:v>
                </c:pt>
                <c:pt idx="21">
                  <c:v>40.92932</c:v>
                </c:pt>
                <c:pt idx="22">
                  <c:v>0.00000</c:v>
                </c:pt>
                <c:pt idx="23">
                  <c:v>40.81644</c:v>
                </c:pt>
                <c:pt idx="24">
                  <c:v>40.53335</c:v>
                </c:pt>
                <c:pt idx="25">
                  <c:v>0.00000</c:v>
                </c:pt>
                <c:pt idx="26">
                  <c:v>40.67449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42</c:v>
                  </c:pt>
                  <c:pt idx="1">
                    <c:v>14</c:v>
                  </c:pt>
                  <c:pt idx="2">
                    <c:v/>
                  </c:pt>
                  <c:pt idx="3">
                    <c:v>41</c:v>
                  </c:pt>
                  <c:pt idx="4">
                    <c:v>42</c:v>
                  </c:pt>
                  <c:pt idx="5">
                    <c:v>40</c:v>
                  </c:pt>
                  <c:pt idx="6">
                    <c:v>28</c:v>
                  </c:pt>
                  <c:pt idx="7">
                    <c:v/>
                  </c:pt>
                  <c:pt idx="8">
                    <c:v>38</c:v>
                  </c:pt>
                  <c:pt idx="9">
                    <c:v>40</c:v>
                  </c:pt>
                  <c:pt idx="10">
                    <c:v>40</c:v>
                  </c:pt>
                  <c:pt idx="11">
                    <c:v>41</c:v>
                  </c:pt>
                  <c:pt idx="12">
                    <c:v>45</c:v>
                  </c:pt>
                  <c:pt idx="13">
                    <c:v/>
                  </c:pt>
                  <c:pt idx="14">
                    <c:v>39</c:v>
                  </c:pt>
                  <c:pt idx="15">
                    <c:v>42</c:v>
                  </c:pt>
                  <c:pt idx="16">
                    <c:v>42</c:v>
                  </c:pt>
                  <c:pt idx="17">
                    <c:v/>
                  </c:pt>
                  <c:pt idx="18">
                    <c:v>37</c:v>
                  </c:pt>
                  <c:pt idx="19">
                    <c:v>45</c:v>
                  </c:pt>
                  <c:pt idx="20">
                    <c:v>39</c:v>
                  </c:pt>
                  <c:pt idx="21">
                    <c:v>41</c:v>
                  </c:pt>
                  <c:pt idx="22">
                    <c:v/>
                  </c:pt>
                  <c:pt idx="23">
                    <c:v>41</c:v>
                  </c:pt>
                  <c:pt idx="24">
                    <c:v>41</c:v>
                  </c:pt>
                  <c:pt idx="25">
                    <c:v/>
                  </c:pt>
                  <c:pt idx="26">
                    <c:v>41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9.042596</c:v>
                </c:pt>
                <c:pt idx="1">
                  <c:v>22.446280</c:v>
                </c:pt>
                <c:pt idx="2">
                  <c:v>0.000000</c:v>
                </c:pt>
                <c:pt idx="3">
                  <c:v>8.214669</c:v>
                </c:pt>
                <c:pt idx="4">
                  <c:v>10.400264</c:v>
                </c:pt>
                <c:pt idx="5">
                  <c:v>9.350766</c:v>
                </c:pt>
                <c:pt idx="6">
                  <c:v>10.007068</c:v>
                </c:pt>
                <c:pt idx="7">
                  <c:v>0.000000</c:v>
                </c:pt>
                <c:pt idx="8">
                  <c:v>12.241347</c:v>
                </c:pt>
                <c:pt idx="9">
                  <c:v>6.063967</c:v>
                </c:pt>
                <c:pt idx="10">
                  <c:v>11.993404</c:v>
                </c:pt>
                <c:pt idx="11">
                  <c:v>9.863230</c:v>
                </c:pt>
                <c:pt idx="12">
                  <c:v>5.352233</c:v>
                </c:pt>
                <c:pt idx="13">
                  <c:v>0.000000</c:v>
                </c:pt>
                <c:pt idx="14">
                  <c:v>9.055385</c:v>
                </c:pt>
                <c:pt idx="15">
                  <c:v>11.296665</c:v>
                </c:pt>
                <c:pt idx="16">
                  <c:v>7.222325</c:v>
                </c:pt>
                <c:pt idx="17">
                  <c:v>0.000000</c:v>
                </c:pt>
                <c:pt idx="18">
                  <c:v>11.342356</c:v>
                </c:pt>
                <c:pt idx="19">
                  <c:v>9.581227</c:v>
                </c:pt>
                <c:pt idx="20">
                  <c:v>8.915514</c:v>
                </c:pt>
                <c:pt idx="21">
                  <c:v>5.090593</c:v>
                </c:pt>
                <c:pt idx="22">
                  <c:v>0.000000</c:v>
                </c:pt>
                <c:pt idx="23">
                  <c:v>9.372071</c:v>
                </c:pt>
                <c:pt idx="24">
                  <c:v>9.665327</c:v>
                </c:pt>
                <c:pt idx="25">
                  <c:v>0.000000</c:v>
                </c:pt>
                <c:pt idx="26">
                  <c:v>9.519125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9</c:v>
                  </c:pt>
                  <c:pt idx="1">
                    <c:v>22</c:v>
                  </c:pt>
                  <c:pt idx="2">
                    <c:v/>
                  </c:pt>
                  <c:pt idx="3">
                    <c:v>8</c:v>
                  </c:pt>
                  <c:pt idx="4">
                    <c:v>10</c:v>
                  </c:pt>
                  <c:pt idx="5">
                    <c:v>9</c:v>
                  </c:pt>
                  <c:pt idx="6">
                    <c:v>10</c:v>
                  </c:pt>
                  <c:pt idx="7">
                    <c:v/>
                  </c:pt>
                  <c:pt idx="8">
                    <c:v>12</c:v>
                  </c:pt>
                  <c:pt idx="9">
                    <c:v>6</c:v>
                  </c:pt>
                  <c:pt idx="10">
                    <c:v>12</c:v>
                  </c:pt>
                  <c:pt idx="11">
                    <c:v>10</c:v>
                  </c:pt>
                  <c:pt idx="12">
                    <c:v>5</c:v>
                  </c:pt>
                  <c:pt idx="13">
                    <c:v/>
                  </c:pt>
                  <c:pt idx="14">
                    <c:v>9</c:v>
                  </c:pt>
                  <c:pt idx="15">
                    <c:v>11</c:v>
                  </c:pt>
                  <c:pt idx="16">
                    <c:v>7</c:v>
                  </c:pt>
                  <c:pt idx="17">
                    <c:v/>
                  </c:pt>
                  <c:pt idx="18">
                    <c:v>11</c:v>
                  </c:pt>
                  <c:pt idx="19">
                    <c:v>10</c:v>
                  </c:pt>
                  <c:pt idx="20">
                    <c:v>9</c:v>
                  </c:pt>
                  <c:pt idx="21">
                    <c:v>5</c:v>
                  </c:pt>
                  <c:pt idx="22">
                    <c:v/>
                  </c:pt>
                  <c:pt idx="23">
                    <c:v>9</c:v>
                  </c:pt>
                  <c:pt idx="24">
                    <c:v>10</c:v>
                  </c:pt>
                  <c:pt idx="25">
                    <c:v/>
                  </c:pt>
                  <c:pt idx="26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2.1584719</c:v>
                </c:pt>
                <c:pt idx="1">
                  <c:v>8.1939676</c:v>
                </c:pt>
                <c:pt idx="2">
                  <c:v>0.0000000</c:v>
                </c:pt>
                <c:pt idx="3">
                  <c:v>3.3384768</c:v>
                </c:pt>
                <c:pt idx="4">
                  <c:v>2.3237131</c:v>
                </c:pt>
                <c:pt idx="5">
                  <c:v>1.6075134</c:v>
                </c:pt>
                <c:pt idx="6">
                  <c:v>1.9597199</c:v>
                </c:pt>
                <c:pt idx="7">
                  <c:v>0.0000000</c:v>
                </c:pt>
                <c:pt idx="8">
                  <c:v>8.6854668</c:v>
                </c:pt>
                <c:pt idx="9">
                  <c:v>0.0000000</c:v>
                </c:pt>
                <c:pt idx="10">
                  <c:v>1.2044228</c:v>
                </c:pt>
                <c:pt idx="11">
                  <c:v>3.2176848</c:v>
                </c:pt>
                <c:pt idx="12">
                  <c:v>0.3996812</c:v>
                </c:pt>
                <c:pt idx="13">
                  <c:v>0.0000000</c:v>
                </c:pt>
                <c:pt idx="14">
                  <c:v>2.3888761</c:v>
                </c:pt>
                <c:pt idx="15">
                  <c:v>3.9468021</c:v>
                </c:pt>
                <c:pt idx="16">
                  <c:v>0.0000000</c:v>
                </c:pt>
                <c:pt idx="17">
                  <c:v>0.0000000</c:v>
                </c:pt>
                <c:pt idx="18">
                  <c:v>2.5670929</c:v>
                </c:pt>
                <c:pt idx="19">
                  <c:v>2.0157806</c:v>
                </c:pt>
                <c:pt idx="20">
                  <c:v>0.9585370</c:v>
                </c:pt>
                <c:pt idx="21">
                  <c:v>7.1995365</c:v>
                </c:pt>
                <c:pt idx="22">
                  <c:v>0.0000000</c:v>
                </c:pt>
                <c:pt idx="23">
                  <c:v>0.7681544</c:v>
                </c:pt>
                <c:pt idx="24">
                  <c:v>3.9686447</c:v>
                </c:pt>
                <c:pt idx="25">
                  <c:v>0.0000000</c:v>
                </c:pt>
                <c:pt idx="26">
                  <c:v>2.3730465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2</c:v>
                  </c:pt>
                  <c:pt idx="1">
                    <c:v>8</c:v>
                  </c:pt>
                  <c:pt idx="2">
                    <c:v/>
                  </c:pt>
                  <c:pt idx="3">
                    <c:v>3</c:v>
                  </c:pt>
                  <c:pt idx="4">
                    <c:v>2</c:v>
                  </c:pt>
                  <c:pt idx="5">
                    <c:v>2</c:v>
                  </c:pt>
                  <c:pt idx="6">
                    <c:v>2</c:v>
                  </c:pt>
                  <c:pt idx="7">
                    <c:v/>
                  </c:pt>
                  <c:pt idx="8">
                    <c:v>9</c:v>
                  </c:pt>
                  <c:pt idx="9">
                    <c:v/>
                  </c:pt>
                  <c:pt idx="10">
                    <c:v>1</c:v>
                  </c:pt>
                  <c:pt idx="11">
                    <c:v>3</c:v>
                  </c:pt>
                  <c:pt idx="12">
                    <c:v/>
                  </c:pt>
                  <c:pt idx="13">
                    <c:v/>
                  </c:pt>
                  <c:pt idx="14">
                    <c:v>2</c:v>
                  </c:pt>
                  <c:pt idx="15">
                    <c:v>4</c:v>
                  </c:pt>
                  <c:pt idx="16">
                    <c:v/>
                  </c:pt>
                  <c:pt idx="17">
                    <c:v/>
                  </c:pt>
                  <c:pt idx="18">
                    <c:v>3</c:v>
                  </c:pt>
                  <c:pt idx="19">
                    <c:v>2</c:v>
                  </c:pt>
                  <c:pt idx="20">
                    <c:v>1</c:v>
                  </c:pt>
                  <c:pt idx="21">
                    <c:v>7</c:v>
                  </c:pt>
                  <c:pt idx="22">
                    <c:v/>
                  </c:pt>
                  <c:pt idx="23">
                    <c:v>1</c:v>
                  </c:pt>
                  <c:pt idx="24">
                    <c:v>4</c:v>
                  </c:pt>
                  <c:pt idx="25">
                    <c:v/>
                  </c:pt>
                  <c:pt idx="26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12.654102</c:v>
                </c:pt>
                <c:pt idx="1">
                  <c:v>0.000000</c:v>
                </c:pt>
                <c:pt idx="2">
                  <c:v>0.000000</c:v>
                </c:pt>
                <c:pt idx="3">
                  <c:v>16.586555</c:v>
                </c:pt>
                <c:pt idx="4">
                  <c:v>11.005250</c:v>
                </c:pt>
                <c:pt idx="5">
                  <c:v>8.729289</c:v>
                </c:pt>
                <c:pt idx="6">
                  <c:v>21.247619</c:v>
                </c:pt>
                <c:pt idx="7">
                  <c:v>0.000000</c:v>
                </c:pt>
                <c:pt idx="8">
                  <c:v>6.258521</c:v>
                </c:pt>
                <c:pt idx="9">
                  <c:v>11.149799</c:v>
                </c:pt>
                <c:pt idx="10">
                  <c:v>11.382004</c:v>
                </c:pt>
                <c:pt idx="11">
                  <c:v>11.173791</c:v>
                </c:pt>
                <c:pt idx="12">
                  <c:v>21.949022</c:v>
                </c:pt>
                <c:pt idx="13">
                  <c:v>0.000000</c:v>
                </c:pt>
                <c:pt idx="14">
                  <c:v>9.250514</c:v>
                </c:pt>
                <c:pt idx="15">
                  <c:v>13.529220</c:v>
                </c:pt>
                <c:pt idx="16">
                  <c:v>27.583560</c:v>
                </c:pt>
                <c:pt idx="17">
                  <c:v>0.000000</c:v>
                </c:pt>
                <c:pt idx="18">
                  <c:v>5.052611</c:v>
                </c:pt>
                <c:pt idx="19">
                  <c:v>8.558429</c:v>
                </c:pt>
                <c:pt idx="20">
                  <c:v>20.555847</c:v>
                </c:pt>
                <c:pt idx="21">
                  <c:v>24.135385</c:v>
                </c:pt>
                <c:pt idx="22">
                  <c:v>0.000000</c:v>
                </c:pt>
                <c:pt idx="23">
                  <c:v>12.472915</c:v>
                </c:pt>
                <c:pt idx="24">
                  <c:v>11.937085</c:v>
                </c:pt>
                <c:pt idx="25">
                  <c:v>0.000000</c:v>
                </c:pt>
                <c:pt idx="26">
                  <c:v>12.204222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13</c:v>
                  </c:pt>
                  <c:pt idx="1">
                    <c:v/>
                  </c:pt>
                  <c:pt idx="2">
                    <c:v/>
                  </c:pt>
                  <c:pt idx="3">
                    <c:v>17</c:v>
                  </c:pt>
                  <c:pt idx="4">
                    <c:v>11</c:v>
                  </c:pt>
                  <c:pt idx="5">
                    <c:v>9</c:v>
                  </c:pt>
                  <c:pt idx="6">
                    <c:v>21</c:v>
                  </c:pt>
                  <c:pt idx="7">
                    <c:v/>
                  </c:pt>
                  <c:pt idx="8">
                    <c:v>6</c:v>
                  </c:pt>
                  <c:pt idx="9">
                    <c:v>11</c:v>
                  </c:pt>
                  <c:pt idx="10">
                    <c:v>11</c:v>
                  </c:pt>
                  <c:pt idx="11">
                    <c:v>11</c:v>
                  </c:pt>
                  <c:pt idx="12">
                    <c:v>22</c:v>
                  </c:pt>
                  <c:pt idx="13">
                    <c:v/>
                  </c:pt>
                  <c:pt idx="14">
                    <c:v>9</c:v>
                  </c:pt>
                  <c:pt idx="15">
                    <c:v>14</c:v>
                  </c:pt>
                  <c:pt idx="16">
                    <c:v>28</c:v>
                  </c:pt>
                  <c:pt idx="17">
                    <c:v/>
                  </c:pt>
                  <c:pt idx="18">
                    <c:v>5</c:v>
                  </c:pt>
                  <c:pt idx="19">
                    <c:v>9</c:v>
                  </c:pt>
                  <c:pt idx="20">
                    <c:v>21</c:v>
                  </c:pt>
                  <c:pt idx="21">
                    <c:v>24</c:v>
                  </c:pt>
                  <c:pt idx="22">
                    <c:v/>
                  </c:pt>
                  <c:pt idx="23">
                    <c:v>12</c:v>
                  </c:pt>
                  <c:pt idx="24">
                    <c:v>12</c:v>
                  </c:pt>
                  <c:pt idx="25">
                    <c:v/>
                  </c:pt>
                  <c:pt idx="26">
                    <c:v>12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4bf447e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10.98183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4.581732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6.136115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3.435608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11.04905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3.782266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14.20555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42.43804</c:v>
                </c:pt>
                <c:pt idx="1">
                  <c:v>29.85629</c:v>
                </c:pt>
                <c:pt idx="2">
                  <c:v>27.02502</c:v>
                </c:pt>
                <c:pt idx="3">
                  <c:v>22.24321</c:v>
                </c:pt>
                <c:pt idx="4">
                  <c:v>21.17288</c:v>
                </c:pt>
                <c:pt idx="5">
                  <c:v>18.64317</c:v>
                </c:pt>
                <c:pt idx="6">
                  <c:v>18.56004</c:v>
                </c:pt>
                <c:pt idx="7">
                  <c:v>10.38244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3.564494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5128409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sheet1!$B$2:$B$15</c:f>
              <c:numCache>
                <c:ptCount val="14"/>
                <c:pt idx="0">
                  <c:v>3.936846</c:v>
                </c:pt>
                <c:pt idx="1">
                  <c:v>2.792625</c:v>
                </c:pt>
                <c:pt idx="2">
                  <c:v>2.345441</c:v>
                </c:pt>
                <c:pt idx="3">
                  <c:v>3.329440</c:v>
                </c:pt>
                <c:pt idx="4">
                  <c:v>2.742869</c:v>
                </c:pt>
                <c:pt idx="5">
                  <c:v>5.138796</c:v>
                </c:pt>
                <c:pt idx="6">
                  <c:v>4.463008</c:v>
                </c:pt>
                <c:pt idx="7">
                  <c:v>3.291696</c:v>
                </c:pt>
                <c:pt idx="8">
                  <c:v>5.220055</c:v>
                </c:pt>
                <c:pt idx="9">
                  <c:v>6.436212</c:v>
                </c:pt>
                <c:pt idx="10">
                  <c:v>5.814673</c:v>
                </c:pt>
                <c:pt idx="11">
                  <c:v>4.186583</c:v>
                </c:pt>
                <c:pt idx="12">
                  <c:v>5.094870</c:v>
                </c:pt>
                <c:pt idx="13">
                  <c:v>2.498163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sheet1!$H$2:$H$15</c15:f>
                <c15:dlblRangeCache>
                  <c:ptCount val="14"/>
                  <c:pt idx="0">
                    <c:v>4</c:v>
                  </c:pt>
                  <c:pt idx="1">
                    <c:v>3</c:v>
                  </c:pt>
                  <c:pt idx="2">
                    <c:v>2</c:v>
                  </c:pt>
                  <c:pt idx="3">
                    <c:v>3</c:v>
                  </c:pt>
                  <c:pt idx="4">
                    <c:v>3</c:v>
                  </c:pt>
                  <c:pt idx="5">
                    <c:v>5</c:v>
                  </c:pt>
                  <c:pt idx="6">
                    <c:v>4</c:v>
                  </c:pt>
                  <c:pt idx="7">
                    <c:v>3</c:v>
                  </c:pt>
                  <c:pt idx="8">
                    <c:v>5</c:v>
                  </c:pt>
                  <c:pt idx="9">
                    <c:v>6</c:v>
                  </c:pt>
                  <c:pt idx="10">
                    <c:v>6</c:v>
                  </c:pt>
                  <c:pt idx="11">
                    <c:v>4</c:v>
                  </c:pt>
                  <c:pt idx="12">
                    <c:v>5</c:v>
                  </c:pt>
                  <c:pt idx="13">
                    <c:v>2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sheet1!$C$2:$C$15</c:f>
              <c:numCache>
                <c:ptCount val="14"/>
                <c:pt idx="0">
                  <c:v>20.37451</c:v>
                </c:pt>
                <c:pt idx="1">
                  <c:v>21.83047</c:v>
                </c:pt>
                <c:pt idx="2">
                  <c:v>23.27902</c:v>
                </c:pt>
                <c:pt idx="3">
                  <c:v>22.67864</c:v>
                </c:pt>
                <c:pt idx="4">
                  <c:v>20.94030</c:v>
                </c:pt>
                <c:pt idx="5">
                  <c:v>24.93502</c:v>
                </c:pt>
                <c:pt idx="6">
                  <c:v>23.71652</c:v>
                </c:pt>
                <c:pt idx="7">
                  <c:v>24.64922</c:v>
                </c:pt>
                <c:pt idx="8">
                  <c:v>23.32627</c:v>
                </c:pt>
                <c:pt idx="9">
                  <c:v>25.84839</c:v>
                </c:pt>
                <c:pt idx="10">
                  <c:v>25.29330</c:v>
                </c:pt>
                <c:pt idx="11">
                  <c:v>22.08251</c:v>
                </c:pt>
                <c:pt idx="12">
                  <c:v>25.32959</c:v>
                </c:pt>
                <c:pt idx="13">
                  <c:v>26.52846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sheet1!$I$2:$I$15</c15:f>
                <c15:dlblRangeCache>
                  <c:ptCount val="14"/>
                  <c:pt idx="0">
                    <c:v>20</c:v>
                  </c:pt>
                  <c:pt idx="1">
                    <c:v>22</c:v>
                  </c:pt>
                  <c:pt idx="2">
                    <c:v>23</c:v>
                  </c:pt>
                  <c:pt idx="3">
                    <c:v>23</c:v>
                  </c:pt>
                  <c:pt idx="4">
                    <c:v>21</c:v>
                  </c:pt>
                  <c:pt idx="5">
                    <c:v>25</c:v>
                  </c:pt>
                  <c:pt idx="6">
                    <c:v>24</c:v>
                  </c:pt>
                  <c:pt idx="7">
                    <c:v>25</c:v>
                  </c:pt>
                  <c:pt idx="8">
                    <c:v>23</c:v>
                  </c:pt>
                  <c:pt idx="9">
                    <c:v>26</c:v>
                  </c:pt>
                  <c:pt idx="10">
                    <c:v>25</c:v>
                  </c:pt>
                  <c:pt idx="11">
                    <c:v>22</c:v>
                  </c:pt>
                  <c:pt idx="12">
                    <c:v>25</c:v>
                  </c:pt>
                  <c:pt idx="13">
                    <c:v>27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sheet1!$D$2:$D$15</c:f>
              <c:numCache>
                <c:ptCount val="14"/>
                <c:pt idx="0">
                  <c:v>41.41466</c:v>
                </c:pt>
                <c:pt idx="1">
                  <c:v>42.55237</c:v>
                </c:pt>
                <c:pt idx="2">
                  <c:v>44.37292</c:v>
                </c:pt>
                <c:pt idx="3">
                  <c:v>42.92483</c:v>
                </c:pt>
                <c:pt idx="4">
                  <c:v>48.34960</c:v>
                </c:pt>
                <c:pt idx="5">
                  <c:v>44.58975</c:v>
                </c:pt>
                <c:pt idx="6">
                  <c:v>44.72789</c:v>
                </c:pt>
                <c:pt idx="7">
                  <c:v>42.36531</c:v>
                </c:pt>
                <c:pt idx="8">
                  <c:v>45.13733</c:v>
                </c:pt>
                <c:pt idx="9">
                  <c:v>47.58874</c:v>
                </c:pt>
                <c:pt idx="10">
                  <c:v>43.50186</c:v>
                </c:pt>
                <c:pt idx="11">
                  <c:v>45.82826</c:v>
                </c:pt>
                <c:pt idx="12">
                  <c:v>44.18216</c:v>
                </c:pt>
                <c:pt idx="13">
                  <c:v>41.59916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sheet1!$J$2:$J$15</c15:f>
                <c15:dlblRangeCache>
                  <c:ptCount val="14"/>
                  <c:pt idx="0">
                    <c:v>41</c:v>
                  </c:pt>
                  <c:pt idx="1">
                    <c:v>43</c:v>
                  </c:pt>
                  <c:pt idx="2">
                    <c:v>44</c:v>
                  </c:pt>
                  <c:pt idx="3">
                    <c:v>43</c:v>
                  </c:pt>
                  <c:pt idx="4">
                    <c:v>48</c:v>
                  </c:pt>
                  <c:pt idx="5">
                    <c:v>45</c:v>
                  </c:pt>
                  <c:pt idx="6">
                    <c:v>45</c:v>
                  </c:pt>
                  <c:pt idx="7">
                    <c:v>42</c:v>
                  </c:pt>
                  <c:pt idx="8">
                    <c:v>45</c:v>
                  </c:pt>
                  <c:pt idx="9">
                    <c:v>48</c:v>
                  </c:pt>
                  <c:pt idx="10">
                    <c:v>44</c:v>
                  </c:pt>
                  <c:pt idx="11">
                    <c:v>46</c:v>
                  </c:pt>
                  <c:pt idx="12">
                    <c:v>44</c:v>
                  </c:pt>
                  <c:pt idx="13">
                    <c:v>42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sheet1!$E$2:$E$15</c:f>
              <c:numCache>
                <c:ptCount val="14"/>
                <c:pt idx="0">
                  <c:v>19.776781</c:v>
                </c:pt>
                <c:pt idx="1">
                  <c:v>17.565758</c:v>
                </c:pt>
                <c:pt idx="2">
                  <c:v>16.070190</c:v>
                </c:pt>
                <c:pt idx="3">
                  <c:v>14.450127</c:v>
                </c:pt>
                <c:pt idx="4">
                  <c:v>12.573080</c:v>
                </c:pt>
                <c:pt idx="5">
                  <c:v>8.720629</c:v>
                </c:pt>
                <c:pt idx="6">
                  <c:v>11.110590</c:v>
                </c:pt>
                <c:pt idx="7">
                  <c:v>11.484531</c:v>
                </c:pt>
                <c:pt idx="8">
                  <c:v>9.252455</c:v>
                </c:pt>
                <c:pt idx="9">
                  <c:v>6.932279</c:v>
                </c:pt>
                <c:pt idx="10">
                  <c:v>8.086351</c:v>
                </c:pt>
                <c:pt idx="11">
                  <c:v>10.333463</c:v>
                </c:pt>
                <c:pt idx="12">
                  <c:v>9.366830</c:v>
                </c:pt>
                <c:pt idx="13">
                  <c:v>9.713829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sheet1!$K$2:$K$15</c15:f>
                <c15:dlblRangeCache>
                  <c:ptCount val="14"/>
                  <c:pt idx="0">
                    <c:v>20</c:v>
                  </c:pt>
                  <c:pt idx="1">
                    <c:v>18</c:v>
                  </c:pt>
                  <c:pt idx="2">
                    <c:v>16</c:v>
                  </c:pt>
                  <c:pt idx="3">
                    <c:v>14</c:v>
                  </c:pt>
                  <c:pt idx="4">
                    <c:v>13</c:v>
                  </c:pt>
                  <c:pt idx="5">
                    <c:v>9</c:v>
                  </c:pt>
                  <c:pt idx="6">
                    <c:v>11</c:v>
                  </c:pt>
                  <c:pt idx="7">
                    <c:v>11</c:v>
                  </c:pt>
                  <c:pt idx="8">
                    <c:v>9</c:v>
                  </c:pt>
                  <c:pt idx="9">
                    <c:v>7</c:v>
                  </c:pt>
                  <c:pt idx="10">
                    <c:v>8</c:v>
                  </c:pt>
                  <c:pt idx="11">
                    <c:v>10</c:v>
                  </c:pt>
                  <c:pt idx="12">
                    <c:v>9</c:v>
                  </c:pt>
                  <c:pt idx="13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sheet1!$F$2:$F$15</c:f>
              <c:numCache>
                <c:ptCount val="14"/>
                <c:pt idx="0">
                  <c:v>6.558981</c:v>
                </c:pt>
                <c:pt idx="1">
                  <c:v>6.498171</c:v>
                </c:pt>
                <c:pt idx="2">
                  <c:v>2.924070</c:v>
                </c:pt>
                <c:pt idx="3">
                  <c:v>3.635692</c:v>
                </c:pt>
                <c:pt idx="4">
                  <c:v>3.460772</c:v>
                </c:pt>
                <c:pt idx="5">
                  <c:v>2.895996</c:v>
                </c:pt>
                <c:pt idx="6">
                  <c:v>3.468604</c:v>
                </c:pt>
                <c:pt idx="7">
                  <c:v>2.931316</c:v>
                </c:pt>
                <c:pt idx="8">
                  <c:v>1.906428</c:v>
                </c:pt>
                <c:pt idx="9">
                  <c:v>1.594341</c:v>
                </c:pt>
                <c:pt idx="10">
                  <c:v>2.339406</c:v>
                </c:pt>
                <c:pt idx="11">
                  <c:v>1.731113</c:v>
                </c:pt>
                <c:pt idx="12">
                  <c:v>2.009063</c:v>
                </c:pt>
                <c:pt idx="13">
                  <c:v>2.975994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sheet1!$L$2:$L$15</c15:f>
                <c15:dlblRangeCache>
                  <c:ptCount val="14"/>
                  <c:pt idx="0">
                    <c:v>7</c:v>
                  </c:pt>
                  <c:pt idx="1">
                    <c:v>6</c:v>
                  </c:pt>
                  <c:pt idx="2">
                    <c:v>3</c:v>
                  </c:pt>
                  <c:pt idx="3">
                    <c:v>4</c:v>
                  </c:pt>
                  <c:pt idx="4">
                    <c:v>3</c:v>
                  </c:pt>
                  <c:pt idx="5">
                    <c:v>3</c:v>
                  </c:pt>
                  <c:pt idx="6">
                    <c:v>3</c:v>
                  </c:pt>
                  <c:pt idx="7">
                    <c:v>3</c:v>
                  </c:pt>
                  <c:pt idx="8">
                    <c:v>2</c:v>
                  </c:pt>
                  <c:pt idx="9">
                    <c:v>2</c:v>
                  </c:pt>
                  <c:pt idx="10">
                    <c:v>2</c:v>
                  </c:pt>
                  <c:pt idx="11">
                    <c:v>2</c:v>
                  </c:pt>
                  <c:pt idx="12">
                    <c:v>2</c:v>
                  </c:pt>
                  <c:pt idx="13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sheet1!$G$2:$G$15</c:f>
              <c:numCache>
                <c:ptCount val="14"/>
                <c:pt idx="0">
                  <c:v>7.938227</c:v>
                </c:pt>
                <c:pt idx="1">
                  <c:v>8.760610</c:v>
                </c:pt>
                <c:pt idx="2">
                  <c:v>11.008362</c:v>
                </c:pt>
                <c:pt idx="3">
                  <c:v>12.981270</c:v>
                </c:pt>
                <c:pt idx="4">
                  <c:v>11.933376</c:v>
                </c:pt>
                <c:pt idx="5">
                  <c:v>13.719808</c:v>
                </c:pt>
                <c:pt idx="6">
                  <c:v>12.513391</c:v>
                </c:pt>
                <c:pt idx="7">
                  <c:v>15.277930</c:v>
                </c:pt>
                <c:pt idx="8">
                  <c:v>15.157469</c:v>
                </c:pt>
                <c:pt idx="9">
                  <c:v>11.600038</c:v>
                </c:pt>
                <c:pt idx="10">
                  <c:v>14.964411</c:v>
                </c:pt>
                <c:pt idx="11">
                  <c:v>15.838071</c:v>
                </c:pt>
                <c:pt idx="12">
                  <c:v>14.017485</c:v>
                </c:pt>
                <c:pt idx="13">
                  <c:v>16.684389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sheet1!$M$2:$M$15</c15:f>
                <c15:dlblRangeCache>
                  <c:ptCount val="14"/>
                  <c:pt idx="0">
                    <c:v>8</c:v>
                  </c:pt>
                  <c:pt idx="1">
                    <c:v>9</c:v>
                  </c:pt>
                  <c:pt idx="2">
                    <c:v>11</c:v>
                  </c:pt>
                  <c:pt idx="3">
                    <c:v>13</c:v>
                  </c:pt>
                  <c:pt idx="4">
                    <c:v>12</c:v>
                  </c:pt>
                  <c:pt idx="5">
                    <c:v>14</c:v>
                  </c:pt>
                  <c:pt idx="6">
                    <c:v>13</c:v>
                  </c:pt>
                  <c:pt idx="7">
                    <c:v>15</c:v>
                  </c:pt>
                  <c:pt idx="8">
                    <c:v>15</c:v>
                  </c:pt>
                  <c:pt idx="9">
                    <c:v>12</c:v>
                  </c:pt>
                  <c:pt idx="10">
                    <c:v>15</c:v>
                  </c:pt>
                  <c:pt idx="11">
                    <c:v>16</c:v>
                  </c:pt>
                  <c:pt idx="12">
                    <c:v>14</c:v>
                  </c:pt>
                  <c:pt idx="13">
                    <c:v>17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52e17baf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sheet1!$B$2:$B$14</c:f>
              <c:numCache>
                <c:ptCount val="13"/>
                <c:pt idx="0">
                  <c:v>1.203011</c:v>
                </c:pt>
                <c:pt idx="1">
                  <c:v>3.250125</c:v>
                </c:pt>
                <c:pt idx="2">
                  <c:v>4.192977</c:v>
                </c:pt>
                <c:pt idx="3">
                  <c:v>4.321214</c:v>
                </c:pt>
                <c:pt idx="4">
                  <c:v>3.641743</c:v>
                </c:pt>
                <c:pt idx="5">
                  <c:v>4.095473</c:v>
                </c:pt>
                <c:pt idx="6">
                  <c:v>4.488641</c:v>
                </c:pt>
                <c:pt idx="7">
                  <c:v>4.823368</c:v>
                </c:pt>
                <c:pt idx="8">
                  <c:v>9.708667</c:v>
                </c:pt>
                <c:pt idx="9">
                  <c:v>4.277073</c:v>
                </c:pt>
                <c:pt idx="10">
                  <c:v>6.409743</c:v>
                </c:pt>
                <c:pt idx="11">
                  <c:v>10.617925</c:v>
                </c:pt>
                <c:pt idx="12">
                  <c:v>13.908063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sheet1!$H$2:$H$14</c15:f>
                <c15:dlblRangeCache>
                  <c:ptCount val="13"/>
                  <c:pt idx="0">
                    <c:v>1</c:v>
                  </c:pt>
                  <c:pt idx="1">
                    <c:v>3</c:v>
                  </c:pt>
                  <c:pt idx="2">
                    <c:v>4</c:v>
                  </c:pt>
                  <c:pt idx="3">
                    <c:v>4</c:v>
                  </c:pt>
                  <c:pt idx="4">
                    <c:v>4</c:v>
                  </c:pt>
                  <c:pt idx="5">
                    <c:v>4</c:v>
                  </c:pt>
                  <c:pt idx="6">
                    <c:v>4</c:v>
                  </c:pt>
                  <c:pt idx="7">
                    <c:v>5</c:v>
                  </c:pt>
                  <c:pt idx="8">
                    <c:v>10</c:v>
                  </c:pt>
                  <c:pt idx="9">
                    <c:v>4</c:v>
                  </c:pt>
                  <c:pt idx="10">
                    <c:v>6</c:v>
                  </c:pt>
                  <c:pt idx="11">
                    <c:v>11</c:v>
                  </c:pt>
                  <c:pt idx="12">
                    <c:v>14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sheet1!$C$2:$C$14</c:f>
              <c:numCache>
                <c:ptCount val="13"/>
                <c:pt idx="0">
                  <c:v>17.56786</c:v>
                </c:pt>
                <c:pt idx="1">
                  <c:v>29.77930</c:v>
                </c:pt>
                <c:pt idx="2">
                  <c:v>29.34409</c:v>
                </c:pt>
                <c:pt idx="3">
                  <c:v>32.71528</c:v>
                </c:pt>
                <c:pt idx="4">
                  <c:v>34.93821</c:v>
                </c:pt>
                <c:pt idx="5">
                  <c:v>35.80344</c:v>
                </c:pt>
                <c:pt idx="6">
                  <c:v>37.08970</c:v>
                </c:pt>
                <c:pt idx="7">
                  <c:v>39.39780</c:v>
                </c:pt>
                <c:pt idx="8">
                  <c:v>36.10461</c:v>
                </c:pt>
                <c:pt idx="9">
                  <c:v>43.72353</c:v>
                </c:pt>
                <c:pt idx="10">
                  <c:v>47.84121</c:v>
                </c:pt>
                <c:pt idx="11">
                  <c:v>47.81229</c:v>
                </c:pt>
                <c:pt idx="12">
                  <c:v>56.92437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sheet1!$I$2:$I$14</c15:f>
                <c15:dlblRangeCache>
                  <c:ptCount val="13"/>
                  <c:pt idx="0">
                    <c:v>18</c:v>
                  </c:pt>
                  <c:pt idx="1">
                    <c:v>30</c:v>
                  </c:pt>
                  <c:pt idx="2">
                    <c:v>29</c:v>
                  </c:pt>
                  <c:pt idx="3">
                    <c:v>33</c:v>
                  </c:pt>
                  <c:pt idx="4">
                    <c:v>35</c:v>
                  </c:pt>
                  <c:pt idx="5">
                    <c:v>36</c:v>
                  </c:pt>
                  <c:pt idx="6">
                    <c:v>37</c:v>
                  </c:pt>
                  <c:pt idx="7">
                    <c:v>39</c:v>
                  </c:pt>
                  <c:pt idx="8">
                    <c:v>36</c:v>
                  </c:pt>
                  <c:pt idx="9">
                    <c:v>44</c:v>
                  </c:pt>
                  <c:pt idx="10">
                    <c:v>48</c:v>
                  </c:pt>
                  <c:pt idx="11">
                    <c:v>48</c:v>
                  </c:pt>
                  <c:pt idx="12">
                    <c:v>57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sheet1!$D$2:$D$14</c:f>
              <c:numCache>
                <c:ptCount val="13"/>
                <c:pt idx="0">
                  <c:v>45.48891</c:v>
                </c:pt>
                <c:pt idx="1">
                  <c:v>40.10948</c:v>
                </c:pt>
                <c:pt idx="2">
                  <c:v>28.84085</c:v>
                </c:pt>
                <c:pt idx="3">
                  <c:v>27.35270</c:v>
                </c:pt>
                <c:pt idx="4">
                  <c:v>30.59401</c:v>
                </c:pt>
                <c:pt idx="5">
                  <c:v>37.89763</c:v>
                </c:pt>
                <c:pt idx="6">
                  <c:v>34.56302</c:v>
                </c:pt>
                <c:pt idx="7">
                  <c:v>24.93234</c:v>
                </c:pt>
                <c:pt idx="8">
                  <c:v>25.00094</c:v>
                </c:pt>
                <c:pt idx="9">
                  <c:v>33.61144</c:v>
                </c:pt>
                <c:pt idx="10">
                  <c:v>33.43193</c:v>
                </c:pt>
                <c:pt idx="11">
                  <c:v>28.72093</c:v>
                </c:pt>
                <c:pt idx="12">
                  <c:v>22.52899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sheet1!$J$2:$J$14</c15:f>
                <c15:dlblRangeCache>
                  <c:ptCount val="13"/>
                  <c:pt idx="0">
                    <c:v>45</c:v>
                  </c:pt>
                  <c:pt idx="1">
                    <c:v>40</c:v>
                  </c:pt>
                  <c:pt idx="2">
                    <c:v>29</c:v>
                  </c:pt>
                  <c:pt idx="3">
                    <c:v>27</c:v>
                  </c:pt>
                  <c:pt idx="4">
                    <c:v>31</c:v>
                  </c:pt>
                  <c:pt idx="5">
                    <c:v>38</c:v>
                  </c:pt>
                  <c:pt idx="6">
                    <c:v>35</c:v>
                  </c:pt>
                  <c:pt idx="7">
                    <c:v>25</c:v>
                  </c:pt>
                  <c:pt idx="8">
                    <c:v>25</c:v>
                  </c:pt>
                  <c:pt idx="9">
                    <c:v>34</c:v>
                  </c:pt>
                  <c:pt idx="10">
                    <c:v>33</c:v>
                  </c:pt>
                  <c:pt idx="11">
                    <c:v>29</c:v>
                  </c:pt>
                  <c:pt idx="12">
                    <c:v>23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sheet1!$E$2:$E$14</c:f>
              <c:numCache>
                <c:ptCount val="13"/>
                <c:pt idx="0">
                  <c:v>25.854927</c:v>
                </c:pt>
                <c:pt idx="1">
                  <c:v>17.587677</c:v>
                </c:pt>
                <c:pt idx="2">
                  <c:v>25.885304</c:v>
                </c:pt>
                <c:pt idx="3">
                  <c:v>27.357050</c:v>
                </c:pt>
                <c:pt idx="4">
                  <c:v>23.389792</c:v>
                </c:pt>
                <c:pt idx="5">
                  <c:v>15.179787</c:v>
                </c:pt>
                <c:pt idx="6">
                  <c:v>19.947423</c:v>
                </c:pt>
                <c:pt idx="7">
                  <c:v>25.345544</c:v>
                </c:pt>
                <c:pt idx="8">
                  <c:v>18.976564</c:v>
                </c:pt>
                <c:pt idx="9">
                  <c:v>15.371792</c:v>
                </c:pt>
                <c:pt idx="10">
                  <c:v>9.191659</c:v>
                </c:pt>
                <c:pt idx="11">
                  <c:v>8.137880</c:v>
                </c:pt>
                <c:pt idx="12">
                  <c:v>4.276603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sheet1!$K$2:$K$14</c15:f>
                <c15:dlblRangeCache>
                  <c:ptCount val="13"/>
                  <c:pt idx="0">
                    <c:v>26</c:v>
                  </c:pt>
                  <c:pt idx="1">
                    <c:v>18</c:v>
                  </c:pt>
                  <c:pt idx="2">
                    <c:v>26</c:v>
                  </c:pt>
                  <c:pt idx="3">
                    <c:v>27</c:v>
                  </c:pt>
                  <c:pt idx="4">
                    <c:v>23</c:v>
                  </c:pt>
                  <c:pt idx="5">
                    <c:v>15</c:v>
                  </c:pt>
                  <c:pt idx="6">
                    <c:v>20</c:v>
                  </c:pt>
                  <c:pt idx="7">
                    <c:v>25</c:v>
                  </c:pt>
                  <c:pt idx="8">
                    <c:v>19</c:v>
                  </c:pt>
                  <c:pt idx="9">
                    <c:v>15</c:v>
                  </c:pt>
                  <c:pt idx="10">
                    <c:v>9</c:v>
                  </c:pt>
                  <c:pt idx="11">
                    <c:v>8</c:v>
                  </c:pt>
                  <c:pt idx="12">
                    <c:v>4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sheet1!$F$2:$F$14</c:f>
              <c:numCache>
                <c:ptCount val="13"/>
                <c:pt idx="0">
                  <c:v>4.6952393</c:v>
                </c:pt>
                <c:pt idx="1">
                  <c:v>2.9048346</c:v>
                </c:pt>
                <c:pt idx="2">
                  <c:v>9.9606984</c:v>
                </c:pt>
                <c:pt idx="3">
                  <c:v>7.5109193</c:v>
                </c:pt>
                <c:pt idx="4">
                  <c:v>6.6971356</c:v>
                </c:pt>
                <c:pt idx="5">
                  <c:v>2.1170274</c:v>
                </c:pt>
                <c:pt idx="6">
                  <c:v>2.4770727</c:v>
                </c:pt>
                <c:pt idx="7">
                  <c:v>5.1932723</c:v>
                </c:pt>
                <c:pt idx="8">
                  <c:v>8.5553031</c:v>
                </c:pt>
                <c:pt idx="9">
                  <c:v>2.3681804</c:v>
                </c:pt>
                <c:pt idx="10">
                  <c:v>1.1119624</c:v>
                </c:pt>
                <c:pt idx="11">
                  <c:v>2.0955560</c:v>
                </c:pt>
                <c:pt idx="12">
                  <c:v>0.7448397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sheet1!$L$2:$L$14</c15:f>
                <c15:dlblRangeCache>
                  <c:ptCount val="13"/>
                  <c:pt idx="0">
                    <c:v>5</c:v>
                  </c:pt>
                  <c:pt idx="1">
                    <c:v>3</c:v>
                  </c:pt>
                  <c:pt idx="2">
                    <c:v>10</c:v>
                  </c:pt>
                  <c:pt idx="3">
                    <c:v>8</c:v>
                  </c:pt>
                  <c:pt idx="4">
                    <c:v>7</c:v>
                  </c:pt>
                  <c:pt idx="5">
                    <c:v>2</c:v>
                  </c:pt>
                  <c:pt idx="6">
                    <c:v>2</c:v>
                  </c:pt>
                  <c:pt idx="7">
                    <c:v>5</c:v>
                  </c:pt>
                  <c:pt idx="8">
                    <c:v>9</c:v>
                  </c:pt>
                  <c:pt idx="9">
                    <c:v>2</c:v>
                  </c:pt>
                  <c:pt idx="10">
                    <c:v>1</c:v>
                  </c:pt>
                  <c:pt idx="11">
                    <c:v>2</c:v>
                  </c:pt>
                  <c:pt idx="12">
                    <c:v>1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Kan ikke
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sheet1!$A$2:$A$14</c:f>
              <c:strCache>
                <c:ptCount val="13"/>
                <c:pt idx="0">
                  <c:v>Bilimport og -salg</c:v>
                </c:pt>
                <c:pt idx="1">
                  <c:v>Telekom</c:v>
                </c:pt>
                <c:pt idx="2">
                  <c:v>Energibransje</c:v>
                </c:pt>
                <c:pt idx="3">
                  <c:v>Bank og finans</c:v>
                </c:pt>
                <c:pt idx="4">
                  <c:v>Media</c:v>
                </c:pt>
                <c:pt idx="5">
                  <c:v>Næringsmiddelproduksjon</c:v>
                </c:pt>
                <c:pt idx="6">
                  <c:v>Bygg- og anlegg</c:v>
                </c:pt>
                <c:pt idx="7">
                  <c:v>Dagligvare og detaljhandel</c:v>
                </c:pt>
                <c:pt idx="8">
                  <c:v>Olje og gass</c:v>
                </c:pt>
                <c:pt idx="9">
                  <c:v>Transport og reiseliv</c:v>
                </c:pt>
                <c:pt idx="10">
                  <c:v>Industri</c:v>
                </c:pt>
                <c:pt idx="11">
                  <c:v>Kulturinstitusjoner</c:v>
                </c:pt>
                <c:pt idx="12">
                  <c:v>Teknologi</c:v>
                </c:pt>
              </c:strCache>
            </c:strRef>
          </c:cat>
          <c:val>
            <c:numRef>
              <c:f>sheet1!$G$2:$G$14</c:f>
              <c:numCache>
                <c:ptCount val="13"/>
                <c:pt idx="0">
                  <c:v>5.1900536</c:v>
                </c:pt>
                <c:pt idx="1">
                  <c:v>6.3685864</c:v>
                </c:pt>
                <c:pt idx="2">
                  <c:v>1.7760787</c:v>
                </c:pt>
                <c:pt idx="3">
                  <c:v>0.7428371</c:v>
                </c:pt>
                <c:pt idx="4">
                  <c:v>0.7391167</c:v>
                </c:pt>
                <c:pt idx="5">
                  <c:v>4.9066443</c:v>
                </c:pt>
                <c:pt idx="6">
                  <c:v>1.4341424</c:v>
                </c:pt>
                <c:pt idx="7">
                  <c:v>0.3076806</c:v>
                </c:pt>
                <c:pt idx="8">
                  <c:v>1.6539107</c:v>
                </c:pt>
                <c:pt idx="9">
                  <c:v>0.6479855</c:v>
                </c:pt>
                <c:pt idx="10">
                  <c:v>2.0134909</c:v>
                </c:pt>
                <c:pt idx="11">
                  <c:v>2.6154236</c:v>
                </c:pt>
                <c:pt idx="12">
                  <c:v>1.6171273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sheet1!$M$2:$M$14</c15:f>
                <c15:dlblRangeCache>
                  <c:ptCount val="13"/>
                  <c:pt idx="0">
                    <c:v>5</c:v>
                  </c:pt>
                  <c:pt idx="1">
                    <c:v>6</c:v>
                  </c:pt>
                  <c:pt idx="2">
                    <c:v>2</c:v>
                  </c:pt>
                  <c:pt idx="3">
                    <c:v>1</c:v>
                  </c:pt>
                  <c:pt idx="4">
                    <c:v>1</c:v>
                  </c:pt>
                  <c:pt idx="5">
                    <c:v>5</c:v>
                  </c:pt>
                  <c:pt idx="6">
                    <c:v>1</c:v>
                  </c:pt>
                  <c:pt idx="7">
                    <c:v/>
                  </c:pt>
                  <c:pt idx="8">
                    <c:v>2</c:v>
                  </c:pt>
                  <c:pt idx="9">
                    <c:v>1</c:v>
                  </c:pt>
                  <c:pt idx="10">
                    <c:v>2</c:v>
                  </c:pt>
                  <c:pt idx="11">
                    <c:v>3</c:v>
                  </c:pt>
                  <c:pt idx="12">
                    <c:v>2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2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55313cce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sheet1!$B$2:$B$15</c:f>
              <c:numCache>
                <c:ptCount val="14"/>
                <c:pt idx="0">
                  <c:v>4.887613</c:v>
                </c:pt>
                <c:pt idx="1">
                  <c:v>3.753703</c:v>
                </c:pt>
                <c:pt idx="2">
                  <c:v>3.362910</c:v>
                </c:pt>
                <c:pt idx="3">
                  <c:v>3.885058</c:v>
                </c:pt>
                <c:pt idx="4">
                  <c:v>3.894497</c:v>
                </c:pt>
                <c:pt idx="5">
                  <c:v>5.036025</c:v>
                </c:pt>
                <c:pt idx="6">
                  <c:v>4.014577</c:v>
                </c:pt>
                <c:pt idx="7">
                  <c:v>4.129470</c:v>
                </c:pt>
                <c:pt idx="8">
                  <c:v>5.305652</c:v>
                </c:pt>
                <c:pt idx="9">
                  <c:v>6.762749</c:v>
                </c:pt>
                <c:pt idx="10">
                  <c:v>6.224887</c:v>
                </c:pt>
                <c:pt idx="11">
                  <c:v>5.331634</c:v>
                </c:pt>
                <c:pt idx="12">
                  <c:v>5.996399</c:v>
                </c:pt>
                <c:pt idx="13">
                  <c:v>5.179933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sheet1!$H$2:$H$15</c15:f>
                <c15:dlblRangeCache>
                  <c:ptCount val="14"/>
                  <c:pt idx="0">
                    <c:v>5</c:v>
                  </c:pt>
                  <c:pt idx="1">
                    <c:v>4</c:v>
                  </c:pt>
                  <c:pt idx="2">
                    <c:v>3</c:v>
                  </c:pt>
                  <c:pt idx="3">
                    <c:v>4</c:v>
                  </c:pt>
                  <c:pt idx="4">
                    <c:v>4</c:v>
                  </c:pt>
                  <c:pt idx="5">
                    <c:v>5</c:v>
                  </c:pt>
                  <c:pt idx="6">
                    <c:v>4</c:v>
                  </c:pt>
                  <c:pt idx="7">
                    <c:v>4</c:v>
                  </c:pt>
                  <c:pt idx="8">
                    <c:v>5</c:v>
                  </c:pt>
                  <c:pt idx="9">
                    <c:v>7</c:v>
                  </c:pt>
                  <c:pt idx="10">
                    <c:v>6</c:v>
                  </c:pt>
                  <c:pt idx="11">
                    <c:v>5</c:v>
                  </c:pt>
                  <c:pt idx="12">
                    <c:v>6</c:v>
                  </c:pt>
                  <c:pt idx="13">
                    <c:v>5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sheet1!$C$2:$C$15</c:f>
              <c:numCache>
                <c:ptCount val="14"/>
                <c:pt idx="0">
                  <c:v>29.30919</c:v>
                </c:pt>
                <c:pt idx="1">
                  <c:v>28.60964</c:v>
                </c:pt>
                <c:pt idx="2">
                  <c:v>30.32837</c:v>
                </c:pt>
                <c:pt idx="3">
                  <c:v>29.45302</c:v>
                </c:pt>
                <c:pt idx="4">
                  <c:v>28.16330</c:v>
                </c:pt>
                <c:pt idx="5">
                  <c:v>35.72180</c:v>
                </c:pt>
                <c:pt idx="6">
                  <c:v>33.29191</c:v>
                </c:pt>
                <c:pt idx="7">
                  <c:v>32.68754</c:v>
                </c:pt>
                <c:pt idx="8">
                  <c:v>32.40873</c:v>
                </c:pt>
                <c:pt idx="9">
                  <c:v>33.41426</c:v>
                </c:pt>
                <c:pt idx="10">
                  <c:v>33.85204</c:v>
                </c:pt>
                <c:pt idx="11">
                  <c:v>30.03259</c:v>
                </c:pt>
                <c:pt idx="12">
                  <c:v>30.34498</c:v>
                </c:pt>
                <c:pt idx="13">
                  <c:v>30.04919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sheet1!$I$2:$I$15</c15:f>
                <c15:dlblRangeCache>
                  <c:ptCount val="14"/>
                  <c:pt idx="0">
                    <c:v>29</c:v>
                  </c:pt>
                  <c:pt idx="1">
                    <c:v>29</c:v>
                  </c:pt>
                  <c:pt idx="2">
                    <c:v>30</c:v>
                  </c:pt>
                  <c:pt idx="3">
                    <c:v>29</c:v>
                  </c:pt>
                  <c:pt idx="4">
                    <c:v>28</c:v>
                  </c:pt>
                  <c:pt idx="5">
                    <c:v>36</c:v>
                  </c:pt>
                  <c:pt idx="6">
                    <c:v>33</c:v>
                  </c:pt>
                  <c:pt idx="7">
                    <c:v>33</c:v>
                  </c:pt>
                  <c:pt idx="8">
                    <c:v>32</c:v>
                  </c:pt>
                  <c:pt idx="9">
                    <c:v>33</c:v>
                  </c:pt>
                  <c:pt idx="10">
                    <c:v>34</c:v>
                  </c:pt>
                  <c:pt idx="11">
                    <c:v>30</c:v>
                  </c:pt>
                  <c:pt idx="12">
                    <c:v>30</c:v>
                  </c:pt>
                  <c:pt idx="13">
                    <c:v>30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sheet1!$D$2:$D$15</c:f>
              <c:numCache>
                <c:ptCount val="14"/>
                <c:pt idx="0">
                  <c:v>32.80793</c:v>
                </c:pt>
                <c:pt idx="1">
                  <c:v>37.60349</c:v>
                </c:pt>
                <c:pt idx="2">
                  <c:v>39.75085</c:v>
                </c:pt>
                <c:pt idx="3">
                  <c:v>39.01281</c:v>
                </c:pt>
                <c:pt idx="4">
                  <c:v>39.83886</c:v>
                </c:pt>
                <c:pt idx="5">
                  <c:v>36.28773</c:v>
                </c:pt>
                <c:pt idx="6">
                  <c:v>37.38070</c:v>
                </c:pt>
                <c:pt idx="7">
                  <c:v>37.22015</c:v>
                </c:pt>
                <c:pt idx="8">
                  <c:v>39.12759</c:v>
                </c:pt>
                <c:pt idx="9">
                  <c:v>40.10259</c:v>
                </c:pt>
                <c:pt idx="10">
                  <c:v>36.82413</c:v>
                </c:pt>
                <c:pt idx="11">
                  <c:v>41.49430</c:v>
                </c:pt>
                <c:pt idx="12">
                  <c:v>40.59347</c:v>
                </c:pt>
                <c:pt idx="13">
                  <c:v>40.67449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sheet1!$J$2:$J$15</c15:f>
                <c15:dlblRangeCache>
                  <c:ptCount val="14"/>
                  <c:pt idx="0">
                    <c:v>33</c:v>
                  </c:pt>
                  <c:pt idx="1">
                    <c:v>38</c:v>
                  </c:pt>
                  <c:pt idx="2">
                    <c:v>40</c:v>
                  </c:pt>
                  <c:pt idx="3">
                    <c:v>39</c:v>
                  </c:pt>
                  <c:pt idx="4">
                    <c:v>40</c:v>
                  </c:pt>
                  <c:pt idx="5">
                    <c:v>36</c:v>
                  </c:pt>
                  <c:pt idx="6">
                    <c:v>37</c:v>
                  </c:pt>
                  <c:pt idx="7">
                    <c:v>37</c:v>
                  </c:pt>
                  <c:pt idx="8">
                    <c:v>39</c:v>
                  </c:pt>
                  <c:pt idx="9">
                    <c:v>40</c:v>
                  </c:pt>
                  <c:pt idx="10">
                    <c:v>37</c:v>
                  </c:pt>
                  <c:pt idx="11">
                    <c:v>41</c:v>
                  </c:pt>
                  <c:pt idx="12">
                    <c:v>41</c:v>
                  </c:pt>
                  <c:pt idx="13">
                    <c:v>41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sheet1!$E$2:$E$15</c:f>
              <c:numCache>
                <c:ptCount val="14"/>
                <c:pt idx="0">
                  <c:v>21.744930</c:v>
                </c:pt>
                <c:pt idx="1">
                  <c:v>19.114410</c:v>
                </c:pt>
                <c:pt idx="2">
                  <c:v>13.796059</c:v>
                </c:pt>
                <c:pt idx="3">
                  <c:v>14.514726</c:v>
                </c:pt>
                <c:pt idx="4">
                  <c:v>14.809757</c:v>
                </c:pt>
                <c:pt idx="5">
                  <c:v>9.695335</c:v>
                </c:pt>
                <c:pt idx="6">
                  <c:v>10.807576</c:v>
                </c:pt>
                <c:pt idx="7">
                  <c:v>10.037795</c:v>
                </c:pt>
                <c:pt idx="8">
                  <c:v>7.884998</c:v>
                </c:pt>
                <c:pt idx="9">
                  <c:v>7.487294</c:v>
                </c:pt>
                <c:pt idx="10">
                  <c:v>7.670673</c:v>
                </c:pt>
                <c:pt idx="11">
                  <c:v>8.119570</c:v>
                </c:pt>
                <c:pt idx="12">
                  <c:v>8.914532</c:v>
                </c:pt>
                <c:pt idx="13">
                  <c:v>9.519125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sheet1!$K$2:$K$15</c15:f>
                <c15:dlblRangeCache>
                  <c:ptCount val="14"/>
                  <c:pt idx="0">
                    <c:v>22</c:v>
                  </c:pt>
                  <c:pt idx="1">
                    <c:v>19</c:v>
                  </c:pt>
                  <c:pt idx="2">
                    <c:v>14</c:v>
                  </c:pt>
                  <c:pt idx="3">
                    <c:v>15</c:v>
                  </c:pt>
                  <c:pt idx="4">
                    <c:v>15</c:v>
                  </c:pt>
                  <c:pt idx="5">
                    <c:v>10</c:v>
                  </c:pt>
                  <c:pt idx="6">
                    <c:v>11</c:v>
                  </c:pt>
                  <c:pt idx="7">
                    <c:v>10</c:v>
                  </c:pt>
                  <c:pt idx="8">
                    <c:v>8</c:v>
                  </c:pt>
                  <c:pt idx="9">
                    <c:v>7</c:v>
                  </c:pt>
                  <c:pt idx="10">
                    <c:v>8</c:v>
                  </c:pt>
                  <c:pt idx="11">
                    <c:v>8</c:v>
                  </c:pt>
                  <c:pt idx="12">
                    <c:v>9</c:v>
                  </c:pt>
                  <c:pt idx="13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sheet1!$F$2:$F$15</c:f>
              <c:numCache>
                <c:ptCount val="14"/>
                <c:pt idx="0">
                  <c:v>3.714008</c:v>
                </c:pt>
                <c:pt idx="1">
                  <c:v>3.331186</c:v>
                </c:pt>
                <c:pt idx="2">
                  <c:v>2.356846</c:v>
                </c:pt>
                <c:pt idx="3">
                  <c:v>2.555824</c:v>
                </c:pt>
                <c:pt idx="4">
                  <c:v>2.448077</c:v>
                </c:pt>
                <c:pt idx="5">
                  <c:v>1.335592</c:v>
                </c:pt>
                <c:pt idx="6">
                  <c:v>2.503436</c:v>
                </c:pt>
                <c:pt idx="7">
                  <c:v>2.152964</c:v>
                </c:pt>
                <c:pt idx="8">
                  <c:v>1.307269</c:v>
                </c:pt>
                <c:pt idx="9">
                  <c:v>1.510893</c:v>
                </c:pt>
                <c:pt idx="10">
                  <c:v>1.344918</c:v>
                </c:pt>
                <c:pt idx="11">
                  <c:v>0.882189</c:v>
                </c:pt>
                <c:pt idx="12">
                  <c:v>1.197130</c:v>
                </c:pt>
                <c:pt idx="13">
                  <c:v>2.373046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sheet1!$L$2:$L$15</c15:f>
                <c15:dlblRangeCache>
                  <c:ptCount val="14"/>
                  <c:pt idx="0">
                    <c:v>4</c:v>
                  </c:pt>
                  <c:pt idx="1">
                    <c:v>3</c:v>
                  </c:pt>
                  <c:pt idx="2">
                    <c:v>2</c:v>
                  </c:pt>
                  <c:pt idx="3">
                    <c:v>3</c:v>
                  </c:pt>
                  <c:pt idx="4">
                    <c:v>2</c:v>
                  </c:pt>
                  <c:pt idx="5">
                    <c:v>1</c:v>
                  </c:pt>
                  <c:pt idx="6">
                    <c:v>3</c:v>
                  </c:pt>
                  <c:pt idx="7">
                    <c:v>2</c:v>
                  </c:pt>
                  <c:pt idx="8">
                    <c:v>1</c:v>
                  </c:pt>
                  <c:pt idx="9">
                    <c:v>2</c:v>
                  </c:pt>
                  <c:pt idx="10">
                    <c:v>1</c:v>
                  </c:pt>
                  <c:pt idx="11">
                    <c:v>1</c:v>
                  </c:pt>
                  <c:pt idx="12">
                    <c:v>1</c:v>
                  </c:pt>
                  <c:pt idx="13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sheet1!$G$2:$G$15</c:f>
              <c:numCache>
                <c:ptCount val="14"/>
                <c:pt idx="0">
                  <c:v>7.536328</c:v>
                </c:pt>
                <c:pt idx="1">
                  <c:v>7.587568</c:v>
                </c:pt>
                <c:pt idx="2">
                  <c:v>10.404964</c:v>
                </c:pt>
                <c:pt idx="3">
                  <c:v>10.578560</c:v>
                </c:pt>
                <c:pt idx="4">
                  <c:v>10.845509</c:v>
                </c:pt>
                <c:pt idx="5">
                  <c:v>11.923525</c:v>
                </c:pt>
                <c:pt idx="6">
                  <c:v>12.001801</c:v>
                </c:pt>
                <c:pt idx="7">
                  <c:v>13.772087</c:v>
                </c:pt>
                <c:pt idx="8">
                  <c:v>13.965765</c:v>
                </c:pt>
                <c:pt idx="9">
                  <c:v>10.722218</c:v>
                </c:pt>
                <c:pt idx="10">
                  <c:v>14.083354</c:v>
                </c:pt>
                <c:pt idx="11">
                  <c:v>14.139719</c:v>
                </c:pt>
                <c:pt idx="12">
                  <c:v>12.953486</c:v>
                </c:pt>
                <c:pt idx="13">
                  <c:v>12.204222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sheet1!$M$2:$M$15</c15:f>
                <c15:dlblRangeCache>
                  <c:ptCount val="14"/>
                  <c:pt idx="0">
                    <c:v>8</c:v>
                  </c:pt>
                  <c:pt idx="1">
                    <c:v>8</c:v>
                  </c:pt>
                  <c:pt idx="2">
                    <c:v>10</c:v>
                  </c:pt>
                  <c:pt idx="3">
                    <c:v>11</c:v>
                  </c:pt>
                  <c:pt idx="4">
                    <c:v>11</c:v>
                  </c:pt>
                  <c:pt idx="5">
                    <c:v>12</c:v>
                  </c:pt>
                  <c:pt idx="6">
                    <c:v>12</c:v>
                  </c:pt>
                  <c:pt idx="7">
                    <c:v>14</c:v>
                  </c:pt>
                  <c:pt idx="8">
                    <c:v>14</c:v>
                  </c:pt>
                  <c:pt idx="9">
                    <c:v>11</c:v>
                  </c:pt>
                  <c:pt idx="10">
                    <c:v>14</c:v>
                  </c:pt>
                  <c:pt idx="11">
                    <c:v>14</c:v>
                  </c:pt>
                  <c:pt idx="12">
                    <c:v>13</c:v>
                  </c:pt>
                  <c:pt idx="13">
                    <c:v>12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5b2a347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korrelasjon</c:v>
                </c:pt>
              </c:strCache>
            </c:strRef>
          </c:tx>
          <c:spPr>
            <a:solidFill>
              <a:srgbClr val="103C50">
                <a:alpha val="100000"/>
              </a:srgbClr>
            </a:solidFill>
            <a:ln w="25400">
              <a:solidFill>
                <a:srgbClr val="103C5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5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sheet1!$A$2:$A$6</c:f>
              <c:strCache>
                <c:ptCount val="5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</c:strCache>
            </c:strRef>
          </c:cat>
          <c:val>
            <c:numRef>
              <c:f>sheet1!$B$2:$B$6</c:f>
              <c:numCache>
                <c:ptCount val="5"/>
                <c:pt idx="0">
                  <c:v>0.7710244</c:v>
                </c:pt>
                <c:pt idx="1">
                  <c:v>0.7119981</c:v>
                </c:pt>
                <c:pt idx="2">
                  <c:v>0.6395830</c:v>
                </c:pt>
                <c:pt idx="3">
                  <c:v>0.7899157</c:v>
                </c:pt>
                <c:pt idx="4">
                  <c:v>0.7550037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sheet1!$C$2:$C$6</c15:f>
                <c15:dlblRangeCache>
                  <c:ptCount val="5"/>
                  <c:pt idx="0">
                    <c:v>0.77</c:v>
                  </c:pt>
                  <c:pt idx="1">
                    <c:v>0.71</c:v>
                  </c:pt>
                  <c:pt idx="2">
                    <c:v>0.64</c:v>
                  </c:pt>
                  <c:pt idx="3">
                    <c:v>0.79</c:v>
                  </c:pt>
                  <c:pt idx="4">
                    <c:v>0.76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40"/>
        <c:overlap val="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5d4a4fb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Aktivt forhold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sheet1!$A$2:$A$25</c:f>
              <c:strCache>
                <c:ptCount val="24"/>
                <c:pt idx="0">
                  <c:v>Høy utdanning, høyere nivå (289)</c:v>
                </c:pt>
                <c:pt idx="1">
                  <c:v>Høy utdanning, lavere nivå (434)</c:v>
                </c:pt>
                <c:pt idx="2">
                  <c:v>Videregående skole (286)</c:v>
                </c:pt>
                <c:pt idx="3">
                  <c:v>Utdanning Grunnskole (40)</c:v>
                </c:pt>
                <c:pt idx="4">
                  <c:v> </c:v>
                </c:pt>
                <c:pt idx="5">
                  <c:v>Nord-Norge (80)</c:v>
                </c:pt>
                <c:pt idx="6">
                  <c:v>Midt-Norge (126)</c:v>
                </c:pt>
                <c:pt idx="7">
                  <c:v>Sør- og Vestlandet (224)</c:v>
                </c:pt>
                <c:pt idx="8">
                  <c:v>Østlandet uten Oslo (415)</c:v>
                </c:pt>
                <c:pt idx="9">
                  <c:v>Landsdel Oslo (204)</c:v>
                </c:pt>
                <c:pt idx="10">
                  <c:v>  </c:v>
                </c:pt>
                <c:pt idx="11">
                  <c:v>800 000 eller mer (615)</c:v>
                </c:pt>
                <c:pt idx="12">
                  <c:v>400 000 - 799 00 (260)</c:v>
                </c:pt>
                <c:pt idx="13">
                  <c:v>Inntekt under 400 000 (70)</c:v>
                </c:pt>
                <c:pt idx="14">
                  <c:v>   </c:v>
                </c:pt>
                <c:pt idx="15">
                  <c:v>60 år + (288)</c:v>
                </c:pt>
                <c:pt idx="16">
                  <c:v>40 - 59 år (376)</c:v>
                </c:pt>
                <c:pt idx="17">
                  <c:v>25 - 39 år (298)</c:v>
                </c:pt>
                <c:pt idx="18">
                  <c:v>Alder 18 - 24 år (87)</c:v>
                </c:pt>
                <c:pt idx="19">
                  <c:v>    </c:v>
                </c:pt>
                <c:pt idx="20">
                  <c:v>Kvinner (535)</c:v>
                </c:pt>
                <c:pt idx="21">
                  <c:v>Menn (514)</c:v>
                </c:pt>
                <c:pt idx="22">
                  <c:v>     </c:v>
                </c:pt>
                <c:pt idx="23">
                  <c:v>Alle respondenter (n=1049)</c:v>
                </c:pt>
              </c:strCache>
            </c:strRef>
          </c:cat>
          <c:val>
            <c:numRef>
              <c:f>sheet1!$B$2:$B$25</c:f>
              <c:numCache>
                <c:ptCount val="24"/>
                <c:pt idx="0">
                  <c:v>3.262928</c:v>
                </c:pt>
                <c:pt idx="1">
                  <c:v>4.197070</c:v>
                </c:pt>
                <c:pt idx="2">
                  <c:v>2.162934</c:v>
                </c:pt>
                <c:pt idx="3">
                  <c:v>8.880971</c:v>
                </c:pt>
                <c:pt idx="4">
                  <c:v>0.000000</c:v>
                </c:pt>
                <c:pt idx="5">
                  <c:v>5.320212</c:v>
                </c:pt>
                <c:pt idx="6">
                  <c:v>5.665442</c:v>
                </c:pt>
                <c:pt idx="7">
                  <c:v>3.018538</c:v>
                </c:pt>
                <c:pt idx="8">
                  <c:v>3.648633</c:v>
                </c:pt>
                <c:pt idx="9">
                  <c:v>0.962832</c:v>
                </c:pt>
                <c:pt idx="10">
                  <c:v>0.000000</c:v>
                </c:pt>
                <c:pt idx="11">
                  <c:v>3.962048</c:v>
                </c:pt>
                <c:pt idx="12">
                  <c:v>4.090571</c:v>
                </c:pt>
                <c:pt idx="13">
                  <c:v>3.327076</c:v>
                </c:pt>
                <c:pt idx="14">
                  <c:v>0.000000</c:v>
                </c:pt>
                <c:pt idx="15">
                  <c:v>5.050904</c:v>
                </c:pt>
                <c:pt idx="16">
                  <c:v>4.342039</c:v>
                </c:pt>
                <c:pt idx="17">
                  <c:v>1.456046</c:v>
                </c:pt>
                <c:pt idx="18">
                  <c:v>2.013690</c:v>
                </c:pt>
                <c:pt idx="19">
                  <c:v>0.000000</c:v>
                </c:pt>
                <c:pt idx="20">
                  <c:v>2.054961</c:v>
                </c:pt>
                <c:pt idx="21">
                  <c:v>5.046771</c:v>
                </c:pt>
                <c:pt idx="22">
                  <c:v>0.000000</c:v>
                </c:pt>
                <c:pt idx="23">
                  <c:v>3.555210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sheet1!$D$2:$D$25</c15:f>
                <c15:dlblRangeCache>
                  <c:ptCount val="24"/>
                  <c:pt idx="0">
                    <c:v>3</c:v>
                  </c:pt>
                  <c:pt idx="1">
                    <c:v>4</c:v>
                  </c:pt>
                  <c:pt idx="2">
                    <c:v>2</c:v>
                  </c:pt>
                  <c:pt idx="3">
                    <c:v>9</c:v>
                  </c:pt>
                  <c:pt idx="4">
                    <c:v/>
                  </c:pt>
                  <c:pt idx="5">
                    <c:v>5</c:v>
                  </c:pt>
                  <c:pt idx="6">
                    <c:v>6</c:v>
                  </c:pt>
                  <c:pt idx="7">
                    <c:v>3</c:v>
                  </c:pt>
                  <c:pt idx="8">
                    <c:v>4</c:v>
                  </c:pt>
                  <c:pt idx="9">
                    <c:v>1</c:v>
                  </c:pt>
                  <c:pt idx="10">
                    <c:v/>
                  </c:pt>
                  <c:pt idx="11">
                    <c:v>4</c:v>
                  </c:pt>
                  <c:pt idx="12">
                    <c:v>4</c:v>
                  </c:pt>
                  <c:pt idx="13">
                    <c:v>3</c:v>
                  </c:pt>
                  <c:pt idx="14">
                    <c:v/>
                  </c:pt>
                  <c:pt idx="15">
                    <c:v>5</c:v>
                  </c:pt>
                  <c:pt idx="16">
                    <c:v>4</c:v>
                  </c:pt>
                  <c:pt idx="17">
                    <c:v>1</c:v>
                  </c:pt>
                  <c:pt idx="18">
                    <c:v>2</c:v>
                  </c:pt>
                  <c:pt idx="19">
                    <c:v/>
                  </c:pt>
                  <c:pt idx="20">
                    <c:v>2</c:v>
                  </c:pt>
                  <c:pt idx="21">
                    <c:v>5</c:v>
                  </c:pt>
                  <c:pt idx="22">
                    <c:v/>
                  </c:pt>
                  <c:pt idx="23">
                    <c:v>4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Ikke aktivt forhold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sheet1!$A$2:$A$25</c:f>
              <c:strCache>
                <c:ptCount val="24"/>
                <c:pt idx="0">
                  <c:v>Høy utdanning, høyere nivå (289)</c:v>
                </c:pt>
                <c:pt idx="1">
                  <c:v>Høy utdanning, lavere nivå (434)</c:v>
                </c:pt>
                <c:pt idx="2">
                  <c:v>Videregående skole (286)</c:v>
                </c:pt>
                <c:pt idx="3">
                  <c:v>Utdanning Grunnskole (40)</c:v>
                </c:pt>
                <c:pt idx="4">
                  <c:v> </c:v>
                </c:pt>
                <c:pt idx="5">
                  <c:v>Nord-Norge (80)</c:v>
                </c:pt>
                <c:pt idx="6">
                  <c:v>Midt-Norge (126)</c:v>
                </c:pt>
                <c:pt idx="7">
                  <c:v>Sør- og Vestlandet (224)</c:v>
                </c:pt>
                <c:pt idx="8">
                  <c:v>Østlandet uten Oslo (415)</c:v>
                </c:pt>
                <c:pt idx="9">
                  <c:v>Landsdel Oslo (204)</c:v>
                </c:pt>
                <c:pt idx="10">
                  <c:v>  </c:v>
                </c:pt>
                <c:pt idx="11">
                  <c:v>800 000 eller mer (615)</c:v>
                </c:pt>
                <c:pt idx="12">
                  <c:v>400 000 - 799 00 (260)</c:v>
                </c:pt>
                <c:pt idx="13">
                  <c:v>Inntekt under 400 000 (70)</c:v>
                </c:pt>
                <c:pt idx="14">
                  <c:v>   </c:v>
                </c:pt>
                <c:pt idx="15">
                  <c:v>60 år + (288)</c:v>
                </c:pt>
                <c:pt idx="16">
                  <c:v>40 - 59 år (376)</c:v>
                </c:pt>
                <c:pt idx="17">
                  <c:v>25 - 39 år (298)</c:v>
                </c:pt>
                <c:pt idx="18">
                  <c:v>Alder 18 - 24 år (87)</c:v>
                </c:pt>
                <c:pt idx="19">
                  <c:v>    </c:v>
                </c:pt>
                <c:pt idx="20">
                  <c:v>Kvinner (535)</c:v>
                </c:pt>
                <c:pt idx="21">
                  <c:v>Menn (514)</c:v>
                </c:pt>
                <c:pt idx="22">
                  <c:v>     </c:v>
                </c:pt>
                <c:pt idx="23">
                  <c:v>Alle respondenter (n=1049)</c:v>
                </c:pt>
              </c:strCache>
            </c:strRef>
          </c:cat>
          <c:val>
            <c:numRef>
              <c:f>sheet1!$C$2:$C$25</c:f>
              <c:numCache>
                <c:ptCount val="24"/>
                <c:pt idx="0">
                  <c:v>96.73707</c:v>
                </c:pt>
                <c:pt idx="1">
                  <c:v>95.80293</c:v>
                </c:pt>
                <c:pt idx="2">
                  <c:v>97.83707</c:v>
                </c:pt>
                <c:pt idx="3">
                  <c:v>91.11903</c:v>
                </c:pt>
                <c:pt idx="4">
                  <c:v>0.00000</c:v>
                </c:pt>
                <c:pt idx="5">
                  <c:v>94.67979</c:v>
                </c:pt>
                <c:pt idx="6">
                  <c:v>94.33456</c:v>
                </c:pt>
                <c:pt idx="7">
                  <c:v>96.98146</c:v>
                </c:pt>
                <c:pt idx="8">
                  <c:v>96.35137</c:v>
                </c:pt>
                <c:pt idx="9">
                  <c:v>99.03717</c:v>
                </c:pt>
                <c:pt idx="10">
                  <c:v>0.00000</c:v>
                </c:pt>
                <c:pt idx="11">
                  <c:v>96.03795</c:v>
                </c:pt>
                <c:pt idx="12">
                  <c:v>95.90943</c:v>
                </c:pt>
                <c:pt idx="13">
                  <c:v>96.67292</c:v>
                </c:pt>
                <c:pt idx="14">
                  <c:v>0.00000</c:v>
                </c:pt>
                <c:pt idx="15">
                  <c:v>94.94910</c:v>
                </c:pt>
                <c:pt idx="16">
                  <c:v>95.65796</c:v>
                </c:pt>
                <c:pt idx="17">
                  <c:v>98.54395</c:v>
                </c:pt>
                <c:pt idx="18">
                  <c:v>97.98631</c:v>
                </c:pt>
                <c:pt idx="19">
                  <c:v>0.00000</c:v>
                </c:pt>
                <c:pt idx="20">
                  <c:v>97.94504</c:v>
                </c:pt>
                <c:pt idx="21">
                  <c:v>94.95323</c:v>
                </c:pt>
                <c:pt idx="22">
                  <c:v>0.00000</c:v>
                </c:pt>
                <c:pt idx="23">
                  <c:v>96.44479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sheet1!$E$2:$E$25</c15:f>
                <c15:dlblRangeCache>
                  <c:ptCount val="24"/>
                  <c:pt idx="0">
                    <c:v>97</c:v>
                  </c:pt>
                  <c:pt idx="1">
                    <c:v>96</c:v>
                  </c:pt>
                  <c:pt idx="2">
                    <c:v>98</c:v>
                  </c:pt>
                  <c:pt idx="3">
                    <c:v>91</c:v>
                  </c:pt>
                  <c:pt idx="4">
                    <c:v/>
                  </c:pt>
                  <c:pt idx="5">
                    <c:v>95</c:v>
                  </c:pt>
                  <c:pt idx="6">
                    <c:v>94</c:v>
                  </c:pt>
                  <c:pt idx="7">
                    <c:v>97</c:v>
                  </c:pt>
                  <c:pt idx="8">
                    <c:v>96</c:v>
                  </c:pt>
                  <c:pt idx="9">
                    <c:v>99</c:v>
                  </c:pt>
                  <c:pt idx="10">
                    <c:v/>
                  </c:pt>
                  <c:pt idx="11">
                    <c:v>96</c:v>
                  </c:pt>
                  <c:pt idx="12">
                    <c:v>96</c:v>
                  </c:pt>
                  <c:pt idx="13">
                    <c:v>97</c:v>
                  </c:pt>
                  <c:pt idx="14">
                    <c:v/>
                  </c:pt>
                  <c:pt idx="15">
                    <c:v>95</c:v>
                  </c:pt>
                  <c:pt idx="16">
                    <c:v>96</c:v>
                  </c:pt>
                  <c:pt idx="17">
                    <c:v>99</c:v>
                  </c:pt>
                  <c:pt idx="18">
                    <c:v>98</c:v>
                  </c:pt>
                  <c:pt idx="19">
                    <c:v/>
                  </c:pt>
                  <c:pt idx="20">
                    <c:v>98</c:v>
                  </c:pt>
                  <c:pt idx="21">
                    <c:v>95</c:v>
                  </c:pt>
                  <c:pt idx="22">
                    <c:v/>
                  </c:pt>
                  <c:pt idx="23">
                    <c:v>96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60a92bf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2.687389</c:v>
                </c:pt>
                <c:pt idx="1">
                  <c:v>3.849408</c:v>
                </c:pt>
                <c:pt idx="2">
                  <c:v>0.000000</c:v>
                </c:pt>
                <c:pt idx="3">
                  <c:v>1.015896</c:v>
                </c:pt>
                <c:pt idx="4">
                  <c:v>1.605485</c:v>
                </c:pt>
                <c:pt idx="5">
                  <c:v>5.428457</c:v>
                </c:pt>
                <c:pt idx="6">
                  <c:v>6.925243</c:v>
                </c:pt>
                <c:pt idx="7">
                  <c:v>0.000000</c:v>
                </c:pt>
                <c:pt idx="8">
                  <c:v>1.275460</c:v>
                </c:pt>
                <c:pt idx="9">
                  <c:v>4.838253</c:v>
                </c:pt>
                <c:pt idx="10">
                  <c:v>1.022684</c:v>
                </c:pt>
                <c:pt idx="11">
                  <c:v>3.778666</c:v>
                </c:pt>
                <c:pt idx="12">
                  <c:v>1.866773</c:v>
                </c:pt>
                <c:pt idx="13">
                  <c:v>0.000000</c:v>
                </c:pt>
                <c:pt idx="14">
                  <c:v>2.300830</c:v>
                </c:pt>
                <c:pt idx="15">
                  <c:v>2.027957</c:v>
                </c:pt>
                <c:pt idx="16">
                  <c:v>5.564754</c:v>
                </c:pt>
                <c:pt idx="17">
                  <c:v>0.000000</c:v>
                </c:pt>
                <c:pt idx="18">
                  <c:v>2.681025</c:v>
                </c:pt>
                <c:pt idx="19">
                  <c:v>1.716143</c:v>
                </c:pt>
                <c:pt idx="20">
                  <c:v>2.519595</c:v>
                </c:pt>
                <c:pt idx="21">
                  <c:v>7.145285</c:v>
                </c:pt>
                <c:pt idx="22">
                  <c:v>0.000000</c:v>
                </c:pt>
                <c:pt idx="23">
                  <c:v>3.501499</c:v>
                </c:pt>
                <c:pt idx="24">
                  <c:v>1.960380</c:v>
                </c:pt>
                <c:pt idx="25">
                  <c:v>0.000000</c:v>
                </c:pt>
                <c:pt idx="26">
                  <c:v>2.728701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3</c:v>
                  </c:pt>
                  <c:pt idx="1">
                    <c:v>4</c:v>
                  </c:pt>
                  <c:pt idx="2">
                    <c:v/>
                  </c:pt>
                  <c:pt idx="3">
                    <c:v>1</c:v>
                  </c:pt>
                  <c:pt idx="4">
                    <c:v>2</c:v>
                  </c:pt>
                  <c:pt idx="5">
                    <c:v>5</c:v>
                  </c:pt>
                  <c:pt idx="6">
                    <c:v>7</c:v>
                  </c:pt>
                  <c:pt idx="7">
                    <c:v/>
                  </c:pt>
                  <c:pt idx="8">
                    <c:v>1</c:v>
                  </c:pt>
                  <c:pt idx="9">
                    <c:v>5</c:v>
                  </c:pt>
                  <c:pt idx="10">
                    <c:v>1</c:v>
                  </c:pt>
                  <c:pt idx="11">
                    <c:v>4</c:v>
                  </c:pt>
                  <c:pt idx="12">
                    <c:v>2</c:v>
                  </c:pt>
                  <c:pt idx="13">
                    <c:v/>
                  </c:pt>
                  <c:pt idx="14">
                    <c:v>2</c:v>
                  </c:pt>
                  <c:pt idx="15">
                    <c:v>2</c:v>
                  </c:pt>
                  <c:pt idx="16">
                    <c:v>6</c:v>
                  </c:pt>
                  <c:pt idx="17">
                    <c:v/>
                  </c:pt>
                  <c:pt idx="18">
                    <c:v>3</c:v>
                  </c:pt>
                  <c:pt idx="19">
                    <c:v>2</c:v>
                  </c:pt>
                  <c:pt idx="20">
                    <c:v>3</c:v>
                  </c:pt>
                  <c:pt idx="21">
                    <c:v>7</c:v>
                  </c:pt>
                  <c:pt idx="22">
                    <c:v/>
                  </c:pt>
                  <c:pt idx="23">
                    <c:v>4</c:v>
                  </c:pt>
                  <c:pt idx="24">
                    <c:v>2</c:v>
                  </c:pt>
                  <c:pt idx="25">
                    <c:v/>
                  </c:pt>
                  <c:pt idx="26">
                    <c:v>3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18.71788</c:v>
                </c:pt>
                <c:pt idx="1">
                  <c:v>11.01943</c:v>
                </c:pt>
                <c:pt idx="2">
                  <c:v>0.00000</c:v>
                </c:pt>
                <c:pt idx="3">
                  <c:v>18.71966</c:v>
                </c:pt>
                <c:pt idx="4">
                  <c:v>17.80978</c:v>
                </c:pt>
                <c:pt idx="5">
                  <c:v>19.60077</c:v>
                </c:pt>
                <c:pt idx="6">
                  <c:v>14.92566</c:v>
                </c:pt>
                <c:pt idx="7">
                  <c:v>0.00000</c:v>
                </c:pt>
                <c:pt idx="8">
                  <c:v>14.30267</c:v>
                </c:pt>
                <c:pt idx="9">
                  <c:v>23.57095</c:v>
                </c:pt>
                <c:pt idx="10">
                  <c:v>14.54653</c:v>
                </c:pt>
                <c:pt idx="11">
                  <c:v>21.49848</c:v>
                </c:pt>
                <c:pt idx="12">
                  <c:v>14.81675</c:v>
                </c:pt>
                <c:pt idx="13">
                  <c:v>0.00000</c:v>
                </c:pt>
                <c:pt idx="14">
                  <c:v>21.25707</c:v>
                </c:pt>
                <c:pt idx="15">
                  <c:v>16.76141</c:v>
                </c:pt>
                <c:pt idx="16">
                  <c:v>12.13671</c:v>
                </c:pt>
                <c:pt idx="17">
                  <c:v>0.00000</c:v>
                </c:pt>
                <c:pt idx="18">
                  <c:v>23.20411</c:v>
                </c:pt>
                <c:pt idx="19">
                  <c:v>17.35286</c:v>
                </c:pt>
                <c:pt idx="20">
                  <c:v>16.82133</c:v>
                </c:pt>
                <c:pt idx="21">
                  <c:v>11.53014</c:v>
                </c:pt>
                <c:pt idx="22">
                  <c:v>0.00000</c:v>
                </c:pt>
                <c:pt idx="23">
                  <c:v>17.30310</c:v>
                </c:pt>
                <c:pt idx="24">
                  <c:v>19.57866</c:v>
                </c:pt>
                <c:pt idx="25">
                  <c:v>0.00000</c:v>
                </c:pt>
                <c:pt idx="26">
                  <c:v>18.44418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19</c:v>
                  </c:pt>
                  <c:pt idx="1">
                    <c:v>11</c:v>
                  </c:pt>
                  <c:pt idx="2">
                    <c:v/>
                  </c:pt>
                  <c:pt idx="3">
                    <c:v>19</c:v>
                  </c:pt>
                  <c:pt idx="4">
                    <c:v>18</c:v>
                  </c:pt>
                  <c:pt idx="5">
                    <c:v>20</c:v>
                  </c:pt>
                  <c:pt idx="6">
                    <c:v>15</c:v>
                  </c:pt>
                  <c:pt idx="7">
                    <c:v/>
                  </c:pt>
                  <c:pt idx="8">
                    <c:v>14</c:v>
                  </c:pt>
                  <c:pt idx="9">
                    <c:v>24</c:v>
                  </c:pt>
                  <c:pt idx="10">
                    <c:v>15</c:v>
                  </c:pt>
                  <c:pt idx="11">
                    <c:v>21</c:v>
                  </c:pt>
                  <c:pt idx="12">
                    <c:v>15</c:v>
                  </c:pt>
                  <c:pt idx="13">
                    <c:v/>
                  </c:pt>
                  <c:pt idx="14">
                    <c:v>21</c:v>
                  </c:pt>
                  <c:pt idx="15">
                    <c:v>17</c:v>
                  </c:pt>
                  <c:pt idx="16">
                    <c:v>12</c:v>
                  </c:pt>
                  <c:pt idx="17">
                    <c:v/>
                  </c:pt>
                  <c:pt idx="18">
                    <c:v>23</c:v>
                  </c:pt>
                  <c:pt idx="19">
                    <c:v>17</c:v>
                  </c:pt>
                  <c:pt idx="20">
                    <c:v>17</c:v>
                  </c:pt>
                  <c:pt idx="21">
                    <c:v>12</c:v>
                  </c:pt>
                  <c:pt idx="22">
                    <c:v/>
                  </c:pt>
                  <c:pt idx="23">
                    <c:v>17</c:v>
                  </c:pt>
                  <c:pt idx="24">
                    <c:v>20</c:v>
                  </c:pt>
                  <c:pt idx="25">
                    <c:v/>
                  </c:pt>
                  <c:pt idx="26">
                    <c:v>18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44.91693</c:v>
                </c:pt>
                <c:pt idx="1">
                  <c:v>39.29559</c:v>
                </c:pt>
                <c:pt idx="2">
                  <c:v>0.00000</c:v>
                </c:pt>
                <c:pt idx="3">
                  <c:v>44.59987</c:v>
                </c:pt>
                <c:pt idx="4">
                  <c:v>44.60872</c:v>
                </c:pt>
                <c:pt idx="5">
                  <c:v>45.71195</c:v>
                </c:pt>
                <c:pt idx="6">
                  <c:v>39.26045</c:v>
                </c:pt>
                <c:pt idx="7">
                  <c:v>0.00000</c:v>
                </c:pt>
                <c:pt idx="8">
                  <c:v>47.87830</c:v>
                </c:pt>
                <c:pt idx="9">
                  <c:v>44.51585</c:v>
                </c:pt>
                <c:pt idx="10">
                  <c:v>49.41138</c:v>
                </c:pt>
                <c:pt idx="11">
                  <c:v>40.14980</c:v>
                </c:pt>
                <c:pt idx="12">
                  <c:v>46.72355</c:v>
                </c:pt>
                <c:pt idx="13">
                  <c:v>0.00000</c:v>
                </c:pt>
                <c:pt idx="14">
                  <c:v>44.98860</c:v>
                </c:pt>
                <c:pt idx="15">
                  <c:v>43.90462</c:v>
                </c:pt>
                <c:pt idx="16">
                  <c:v>40.78981</c:v>
                </c:pt>
                <c:pt idx="17">
                  <c:v>0.00000</c:v>
                </c:pt>
                <c:pt idx="18">
                  <c:v>43.49572</c:v>
                </c:pt>
                <c:pt idx="19">
                  <c:v>49.99943</c:v>
                </c:pt>
                <c:pt idx="20">
                  <c:v>41.85697</c:v>
                </c:pt>
                <c:pt idx="21">
                  <c:v>38.17682</c:v>
                </c:pt>
                <c:pt idx="22">
                  <c:v>0.00000</c:v>
                </c:pt>
                <c:pt idx="23">
                  <c:v>48.46189</c:v>
                </c:pt>
                <c:pt idx="24">
                  <c:v>40.99396</c:v>
                </c:pt>
                <c:pt idx="25">
                  <c:v>0.00000</c:v>
                </c:pt>
                <c:pt idx="26">
                  <c:v>44.71708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45</c:v>
                  </c:pt>
                  <c:pt idx="1">
                    <c:v>39</c:v>
                  </c:pt>
                  <c:pt idx="2">
                    <c:v/>
                  </c:pt>
                  <c:pt idx="3">
                    <c:v>45</c:v>
                  </c:pt>
                  <c:pt idx="4">
                    <c:v>45</c:v>
                  </c:pt>
                  <c:pt idx="5">
                    <c:v>46</c:v>
                  </c:pt>
                  <c:pt idx="6">
                    <c:v>39</c:v>
                  </c:pt>
                  <c:pt idx="7">
                    <c:v/>
                  </c:pt>
                  <c:pt idx="8">
                    <c:v>48</c:v>
                  </c:pt>
                  <c:pt idx="9">
                    <c:v>45</c:v>
                  </c:pt>
                  <c:pt idx="10">
                    <c:v>49</c:v>
                  </c:pt>
                  <c:pt idx="11">
                    <c:v>40</c:v>
                  </c:pt>
                  <c:pt idx="12">
                    <c:v>47</c:v>
                  </c:pt>
                  <c:pt idx="13">
                    <c:v/>
                  </c:pt>
                  <c:pt idx="14">
                    <c:v>45</c:v>
                  </c:pt>
                  <c:pt idx="15">
                    <c:v>44</c:v>
                  </c:pt>
                  <c:pt idx="16">
                    <c:v>41</c:v>
                  </c:pt>
                  <c:pt idx="17">
                    <c:v/>
                  </c:pt>
                  <c:pt idx="18">
                    <c:v>43</c:v>
                  </c:pt>
                  <c:pt idx="19">
                    <c:v>50</c:v>
                  </c:pt>
                  <c:pt idx="20">
                    <c:v>42</c:v>
                  </c:pt>
                  <c:pt idx="21">
                    <c:v>38</c:v>
                  </c:pt>
                  <c:pt idx="22">
                    <c:v/>
                  </c:pt>
                  <c:pt idx="23">
                    <c:v>48</c:v>
                  </c:pt>
                  <c:pt idx="24">
                    <c:v>41</c:v>
                  </c:pt>
                  <c:pt idx="25">
                    <c:v/>
                  </c:pt>
                  <c:pt idx="26">
                    <c:v>45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8.383322</c:v>
                </c:pt>
                <c:pt idx="1">
                  <c:v>24.509996</c:v>
                </c:pt>
                <c:pt idx="2">
                  <c:v>0.000000</c:v>
                </c:pt>
                <c:pt idx="3">
                  <c:v>7.065959</c:v>
                </c:pt>
                <c:pt idx="4">
                  <c:v>10.796682</c:v>
                </c:pt>
                <c:pt idx="5">
                  <c:v>8.134239</c:v>
                </c:pt>
                <c:pt idx="6">
                  <c:v>7.712732</c:v>
                </c:pt>
                <c:pt idx="7">
                  <c:v>0.000000</c:v>
                </c:pt>
                <c:pt idx="8">
                  <c:v>8.169615</c:v>
                </c:pt>
                <c:pt idx="9">
                  <c:v>8.352644</c:v>
                </c:pt>
                <c:pt idx="10">
                  <c:v>11.760215</c:v>
                </c:pt>
                <c:pt idx="11">
                  <c:v>8.513126</c:v>
                </c:pt>
                <c:pt idx="12">
                  <c:v>5.857259</c:v>
                </c:pt>
                <c:pt idx="13">
                  <c:v>0.000000</c:v>
                </c:pt>
                <c:pt idx="14">
                  <c:v>8.791051</c:v>
                </c:pt>
                <c:pt idx="15">
                  <c:v>10.559375</c:v>
                </c:pt>
                <c:pt idx="16">
                  <c:v>7.848907</c:v>
                </c:pt>
                <c:pt idx="17">
                  <c:v>0.000000</c:v>
                </c:pt>
                <c:pt idx="18">
                  <c:v>8.648138</c:v>
                </c:pt>
                <c:pt idx="19">
                  <c:v>9.874189</c:v>
                </c:pt>
                <c:pt idx="20">
                  <c:v>8.981387</c:v>
                </c:pt>
                <c:pt idx="21">
                  <c:v>6.596510</c:v>
                </c:pt>
                <c:pt idx="22">
                  <c:v>0.000000</c:v>
                </c:pt>
                <c:pt idx="23">
                  <c:v>6.696798</c:v>
                </c:pt>
                <c:pt idx="24">
                  <c:v>11.203434</c:v>
                </c:pt>
                <c:pt idx="25">
                  <c:v>0.000000</c:v>
                </c:pt>
                <c:pt idx="26">
                  <c:v>8.956659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8</c:v>
                  </c:pt>
                  <c:pt idx="1">
                    <c:v>25</c:v>
                  </c:pt>
                  <c:pt idx="2">
                    <c:v/>
                  </c:pt>
                  <c:pt idx="3">
                    <c:v>7</c:v>
                  </c:pt>
                  <c:pt idx="4">
                    <c:v>11</c:v>
                  </c:pt>
                  <c:pt idx="5">
                    <c:v>8</c:v>
                  </c:pt>
                  <c:pt idx="6">
                    <c:v>8</c:v>
                  </c:pt>
                  <c:pt idx="7">
                    <c:v/>
                  </c:pt>
                  <c:pt idx="8">
                    <c:v>8</c:v>
                  </c:pt>
                  <c:pt idx="9">
                    <c:v>8</c:v>
                  </c:pt>
                  <c:pt idx="10">
                    <c:v>12</c:v>
                  </c:pt>
                  <c:pt idx="11">
                    <c:v>9</c:v>
                  </c:pt>
                  <c:pt idx="12">
                    <c:v>6</c:v>
                  </c:pt>
                  <c:pt idx="13">
                    <c:v/>
                  </c:pt>
                  <c:pt idx="14">
                    <c:v>9</c:v>
                  </c:pt>
                  <c:pt idx="15">
                    <c:v>11</c:v>
                  </c:pt>
                  <c:pt idx="16">
                    <c:v>8</c:v>
                  </c:pt>
                  <c:pt idx="17">
                    <c:v/>
                  </c:pt>
                  <c:pt idx="18">
                    <c:v>9</c:v>
                  </c:pt>
                  <c:pt idx="19">
                    <c:v>10</c:v>
                  </c:pt>
                  <c:pt idx="20">
                    <c:v>9</c:v>
                  </c:pt>
                  <c:pt idx="21">
                    <c:v>7</c:v>
                  </c:pt>
                  <c:pt idx="22">
                    <c:v/>
                  </c:pt>
                  <c:pt idx="23">
                    <c:v>7</c:v>
                  </c:pt>
                  <c:pt idx="24">
                    <c:v>11</c:v>
                  </c:pt>
                  <c:pt idx="25">
                    <c:v/>
                  </c:pt>
                  <c:pt idx="26">
                    <c:v>9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1.9768363</c:v>
                </c:pt>
                <c:pt idx="1">
                  <c:v>5.2272105</c:v>
                </c:pt>
                <c:pt idx="2">
                  <c:v>0.0000000</c:v>
                </c:pt>
                <c:pt idx="3">
                  <c:v>2.5603273</c:v>
                </c:pt>
                <c:pt idx="4">
                  <c:v>1.5865829</c:v>
                </c:pt>
                <c:pt idx="5">
                  <c:v>2.4295093</c:v>
                </c:pt>
                <c:pt idx="6">
                  <c:v>1.9597199</c:v>
                </c:pt>
                <c:pt idx="7">
                  <c:v>0.0000000</c:v>
                </c:pt>
                <c:pt idx="8">
                  <c:v>3.3056409</c:v>
                </c:pt>
                <c:pt idx="9">
                  <c:v>1.7275658</c:v>
                </c:pt>
                <c:pt idx="10">
                  <c:v>3.1214732</c:v>
                </c:pt>
                <c:pt idx="11">
                  <c:v>1.8197038</c:v>
                </c:pt>
                <c:pt idx="12">
                  <c:v>0.3996812</c:v>
                </c:pt>
                <c:pt idx="13">
                  <c:v>0.0000000</c:v>
                </c:pt>
                <c:pt idx="14">
                  <c:v>2.6217782</c:v>
                </c:pt>
                <c:pt idx="15">
                  <c:v>1.8865437</c:v>
                </c:pt>
                <c:pt idx="16">
                  <c:v>0.0000000</c:v>
                </c:pt>
                <c:pt idx="17">
                  <c:v>0.0000000</c:v>
                </c:pt>
                <c:pt idx="18">
                  <c:v>1.8563208</c:v>
                </c:pt>
                <c:pt idx="19">
                  <c:v>3.1993481</c:v>
                </c:pt>
                <c:pt idx="20">
                  <c:v>1.0336465</c:v>
                </c:pt>
                <c:pt idx="21">
                  <c:v>2.0136904</c:v>
                </c:pt>
                <c:pt idx="22">
                  <c:v>0.0000000</c:v>
                </c:pt>
                <c:pt idx="23">
                  <c:v>0.6303400</c:v>
                </c:pt>
                <c:pt idx="24">
                  <c:v>3.5459811</c:v>
                </c:pt>
                <c:pt idx="25">
                  <c:v>0.0000000</c:v>
                </c:pt>
                <c:pt idx="26">
                  <c:v>2.0923939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2</c:v>
                  </c:pt>
                  <c:pt idx="1">
                    <c:v>5</c:v>
                  </c:pt>
                  <c:pt idx="2">
                    <c:v/>
                  </c:pt>
                  <c:pt idx="3">
                    <c:v>3</c:v>
                  </c:pt>
                  <c:pt idx="4">
                    <c:v>2</c:v>
                  </c:pt>
                  <c:pt idx="5">
                    <c:v>2</c:v>
                  </c:pt>
                  <c:pt idx="6">
                    <c:v>2</c:v>
                  </c:pt>
                  <c:pt idx="7">
                    <c:v/>
                  </c:pt>
                  <c:pt idx="8">
                    <c:v>3</c:v>
                  </c:pt>
                  <c:pt idx="9">
                    <c:v>2</c:v>
                  </c:pt>
                  <c:pt idx="10">
                    <c:v>3</c:v>
                  </c:pt>
                  <c:pt idx="11">
                    <c:v>2</c:v>
                  </c:pt>
                  <c:pt idx="12">
                    <c:v/>
                  </c:pt>
                  <c:pt idx="13">
                    <c:v/>
                  </c:pt>
                  <c:pt idx="14">
                    <c:v>3</c:v>
                  </c:pt>
                  <c:pt idx="15">
                    <c:v>2</c:v>
                  </c:pt>
                  <c:pt idx="16">
                    <c:v/>
                  </c:pt>
                  <c:pt idx="17">
                    <c:v/>
                  </c:pt>
                  <c:pt idx="18">
                    <c:v>2</c:v>
                  </c:pt>
                  <c:pt idx="19">
                    <c:v>3</c:v>
                  </c:pt>
                  <c:pt idx="20">
                    <c:v>1</c:v>
                  </c:pt>
                  <c:pt idx="21">
                    <c:v>2</c:v>
                  </c:pt>
                  <c:pt idx="22">
                    <c:v/>
                  </c:pt>
                  <c:pt idx="23">
                    <c:v>1</c:v>
                  </c:pt>
                  <c:pt idx="24">
                    <c:v>4</c:v>
                  </c:pt>
                  <c:pt idx="25">
                    <c:v/>
                  </c:pt>
                  <c:pt idx="26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23.31764</c:v>
                </c:pt>
                <c:pt idx="1">
                  <c:v>16.09836</c:v>
                </c:pt>
                <c:pt idx="2">
                  <c:v>0.00000</c:v>
                </c:pt>
                <c:pt idx="3">
                  <c:v>26.03828</c:v>
                </c:pt>
                <c:pt idx="4">
                  <c:v>23.59275</c:v>
                </c:pt>
                <c:pt idx="5">
                  <c:v>18.69508</c:v>
                </c:pt>
                <c:pt idx="6">
                  <c:v>29.21620</c:v>
                </c:pt>
                <c:pt idx="7">
                  <c:v>0.00000</c:v>
                </c:pt>
                <c:pt idx="8">
                  <c:v>25.06831</c:v>
                </c:pt>
                <c:pt idx="9">
                  <c:v>16.99474</c:v>
                </c:pt>
                <c:pt idx="10">
                  <c:v>20.13771</c:v>
                </c:pt>
                <c:pt idx="11">
                  <c:v>24.24023</c:v>
                </c:pt>
                <c:pt idx="12">
                  <c:v>30.33599</c:v>
                </c:pt>
                <c:pt idx="13">
                  <c:v>0.00000</c:v>
                </c:pt>
                <c:pt idx="14">
                  <c:v>20.04068</c:v>
                </c:pt>
                <c:pt idx="15">
                  <c:v>24.86010</c:v>
                </c:pt>
                <c:pt idx="16">
                  <c:v>33.65982</c:v>
                </c:pt>
                <c:pt idx="17">
                  <c:v>0.00000</c:v>
                </c:pt>
                <c:pt idx="18">
                  <c:v>20.11468</c:v>
                </c:pt>
                <c:pt idx="19">
                  <c:v>17.85803</c:v>
                </c:pt>
                <c:pt idx="20">
                  <c:v>28.78707</c:v>
                </c:pt>
                <c:pt idx="21">
                  <c:v>34.53755</c:v>
                </c:pt>
                <c:pt idx="22">
                  <c:v>0.00000</c:v>
                </c:pt>
                <c:pt idx="23">
                  <c:v>23.40638</c:v>
                </c:pt>
                <c:pt idx="24">
                  <c:v>22.71759</c:v>
                </c:pt>
                <c:pt idx="25">
                  <c:v>0.00000</c:v>
                </c:pt>
                <c:pt idx="26">
                  <c:v>23.06098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23</c:v>
                  </c:pt>
                  <c:pt idx="1">
                    <c:v>16</c:v>
                  </c:pt>
                  <c:pt idx="2">
                    <c:v/>
                  </c:pt>
                  <c:pt idx="3">
                    <c:v>26</c:v>
                  </c:pt>
                  <c:pt idx="4">
                    <c:v>24</c:v>
                  </c:pt>
                  <c:pt idx="5">
                    <c:v>19</c:v>
                  </c:pt>
                  <c:pt idx="6">
                    <c:v>29</c:v>
                  </c:pt>
                  <c:pt idx="7">
                    <c:v/>
                  </c:pt>
                  <c:pt idx="8">
                    <c:v>25</c:v>
                  </c:pt>
                  <c:pt idx="9">
                    <c:v>17</c:v>
                  </c:pt>
                  <c:pt idx="10">
                    <c:v>20</c:v>
                  </c:pt>
                  <c:pt idx="11">
                    <c:v>24</c:v>
                  </c:pt>
                  <c:pt idx="12">
                    <c:v>30</c:v>
                  </c:pt>
                  <c:pt idx="13">
                    <c:v/>
                  </c:pt>
                  <c:pt idx="14">
                    <c:v>20</c:v>
                  </c:pt>
                  <c:pt idx="15">
                    <c:v>25</c:v>
                  </c:pt>
                  <c:pt idx="16">
                    <c:v>34</c:v>
                  </c:pt>
                  <c:pt idx="17">
                    <c:v/>
                  </c:pt>
                  <c:pt idx="18">
                    <c:v>20</c:v>
                  </c:pt>
                  <c:pt idx="19">
                    <c:v>18</c:v>
                  </c:pt>
                  <c:pt idx="20">
                    <c:v>29</c:v>
                  </c:pt>
                  <c:pt idx="21">
                    <c:v>35</c:v>
                  </c:pt>
                  <c:pt idx="22">
                    <c:v/>
                  </c:pt>
                  <c:pt idx="23">
                    <c:v>23</c:v>
                  </c:pt>
                  <c:pt idx="24">
                    <c:v>23</c:v>
                  </c:pt>
                  <c:pt idx="25">
                    <c:v/>
                  </c:pt>
                  <c:pt idx="26">
                    <c:v>23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6731a3c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7.340637</c:v>
                </c:pt>
                <c:pt idx="1">
                  <c:v>2.480703</c:v>
                </c:pt>
                <c:pt idx="2">
                  <c:v>2.728701</c:v>
                </c:pt>
                <c:pt idx="3">
                  <c:v>2.498163</c:v>
                </c:pt>
                <c:pt idx="4">
                  <c:v>1.820674</c:v>
                </c:pt>
                <c:pt idx="5">
                  <c:v>5.179933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sheet1!$H$2:$H$7</c15:f>
                <c15:dlblRangeCache>
                  <c:ptCount val="6"/>
                  <c:pt idx="0">
                    <c:v>7</c:v>
                  </c:pt>
                  <c:pt idx="1">
                    <c:v>2</c:v>
                  </c:pt>
                  <c:pt idx="2">
                    <c:v>3</c:v>
                  </c:pt>
                  <c:pt idx="3">
                    <c:v>2</c:v>
                  </c:pt>
                  <c:pt idx="4">
                    <c:v>2</c:v>
                  </c:pt>
                  <c:pt idx="5">
                    <c:v>5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sheet1!$C$2:$C$7</c:f>
              <c:numCache>
                <c:ptCount val="6"/>
                <c:pt idx="0">
                  <c:v>32.32397</c:v>
                </c:pt>
                <c:pt idx="1">
                  <c:v>17.51345</c:v>
                </c:pt>
                <c:pt idx="2">
                  <c:v>18.44418</c:v>
                </c:pt>
                <c:pt idx="3">
                  <c:v>26.52846</c:v>
                </c:pt>
                <c:pt idx="4">
                  <c:v>22.42185</c:v>
                </c:pt>
                <c:pt idx="5">
                  <c:v>30.04919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sheet1!$I$2:$I$7</c15:f>
                <c15:dlblRangeCache>
                  <c:ptCount val="6"/>
                  <c:pt idx="0">
                    <c:v>32</c:v>
                  </c:pt>
                  <c:pt idx="1">
                    <c:v>18</c:v>
                  </c:pt>
                  <c:pt idx="2">
                    <c:v>18</c:v>
                  </c:pt>
                  <c:pt idx="3">
                    <c:v>27</c:v>
                  </c:pt>
                  <c:pt idx="4">
                    <c:v>22</c:v>
                  </c:pt>
                  <c:pt idx="5">
                    <c:v>30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sheet1!$D$2:$D$7</c:f>
              <c:numCache>
                <c:ptCount val="6"/>
                <c:pt idx="0">
                  <c:v>34.70088</c:v>
                </c:pt>
                <c:pt idx="1">
                  <c:v>46.76483</c:v>
                </c:pt>
                <c:pt idx="2">
                  <c:v>44.71708</c:v>
                </c:pt>
                <c:pt idx="3">
                  <c:v>41.59916</c:v>
                </c:pt>
                <c:pt idx="4">
                  <c:v>42.58400</c:v>
                </c:pt>
                <c:pt idx="5">
                  <c:v>40.67449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sheet1!$J$2:$J$7</c15:f>
                <c15:dlblRangeCache>
                  <c:ptCount val="6"/>
                  <c:pt idx="0">
                    <c:v>35</c:v>
                  </c:pt>
                  <c:pt idx="1">
                    <c:v>47</c:v>
                  </c:pt>
                  <c:pt idx="2">
                    <c:v>45</c:v>
                  </c:pt>
                  <c:pt idx="3">
                    <c:v>42</c:v>
                  </c:pt>
                  <c:pt idx="4">
                    <c:v>43</c:v>
                  </c:pt>
                  <c:pt idx="5">
                    <c:v>41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sheet1!$E$2:$E$7</c:f>
              <c:numCache>
                <c:ptCount val="6"/>
                <c:pt idx="0">
                  <c:v>8.652315</c:v>
                </c:pt>
                <c:pt idx="1">
                  <c:v>11.291002</c:v>
                </c:pt>
                <c:pt idx="2">
                  <c:v>8.956659</c:v>
                </c:pt>
                <c:pt idx="3">
                  <c:v>9.713829</c:v>
                </c:pt>
                <c:pt idx="4">
                  <c:v>13.214309</c:v>
                </c:pt>
                <c:pt idx="5">
                  <c:v>9.519125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sheet1!$K$2:$K$7</c15:f>
                <c15:dlblRangeCache>
                  <c:ptCount val="6"/>
                  <c:pt idx="0">
                    <c:v>9</c:v>
                  </c:pt>
                  <c:pt idx="1">
                    <c:v>11</c:v>
                  </c:pt>
                  <c:pt idx="2">
                    <c:v>9</c:v>
                  </c:pt>
                  <c:pt idx="3">
                    <c:v>10</c:v>
                  </c:pt>
                  <c:pt idx="4">
                    <c:v>13</c:v>
                  </c:pt>
                  <c:pt idx="5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sheet1!$F$2:$F$7</c:f>
              <c:numCache>
                <c:ptCount val="6"/>
                <c:pt idx="0">
                  <c:v>3.447647</c:v>
                </c:pt>
                <c:pt idx="1">
                  <c:v>3.430608</c:v>
                </c:pt>
                <c:pt idx="2">
                  <c:v>2.092394</c:v>
                </c:pt>
                <c:pt idx="3">
                  <c:v>2.975994</c:v>
                </c:pt>
                <c:pt idx="4">
                  <c:v>3.055666</c:v>
                </c:pt>
                <c:pt idx="5">
                  <c:v>2.373046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sheet1!$L$2:$L$7</c15:f>
                <c15:dlblRangeCache>
                  <c:ptCount val="6"/>
                  <c:pt idx="0">
                    <c:v>3</c:v>
                  </c:pt>
                  <c:pt idx="1">
                    <c:v>3</c:v>
                  </c:pt>
                  <c:pt idx="2">
                    <c:v>2</c:v>
                  </c:pt>
                  <c:pt idx="3">
                    <c:v>3</c:v>
                  </c:pt>
                  <c:pt idx="4">
                    <c:v>3</c:v>
                  </c:pt>
                  <c:pt idx="5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sheet1!$A$2:$A$7</c:f>
              <c:strCache>
                <c:ptCount val="6"/>
                <c:pt idx="0">
                  <c:v>Synlighet</c:v>
                </c:pt>
                <c:pt idx="1">
                  <c:v>Innovasjon</c:v>
                </c:pt>
                <c:pt idx="2">
                  <c:v>         Økonomisk
styring og ledelse</c:v>
                </c:pt>
                <c:pt idx="3">
                  <c:v>Samfunnsansvar
            og moral</c:v>
                </c:pt>
                <c:pt idx="4">
                  <c:v>Miljøbevissthet</c:v>
                </c:pt>
                <c:pt idx="5">
                  <c:v>Totalinntrykk</c:v>
                </c:pt>
              </c:strCache>
            </c:strRef>
          </c:cat>
          <c:val>
            <c:numRef>
              <c:f>sheet1!$G$2:$G$7</c:f>
              <c:numCache>
                <c:ptCount val="6"/>
                <c:pt idx="0">
                  <c:v>13.53455</c:v>
                </c:pt>
                <c:pt idx="1">
                  <c:v>18.51940</c:v>
                </c:pt>
                <c:pt idx="2">
                  <c:v>23.06098</c:v>
                </c:pt>
                <c:pt idx="3">
                  <c:v>16.68439</c:v>
                </c:pt>
                <c:pt idx="4">
                  <c:v>16.90350</c:v>
                </c:pt>
                <c:pt idx="5">
                  <c:v>12.20422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sheet1!$M$2:$M$7</c15:f>
                <c15:dlblRangeCache>
                  <c:ptCount val="6"/>
                  <c:pt idx="0">
                    <c:v>14</c:v>
                  </c:pt>
                  <c:pt idx="1">
                    <c:v>19</c:v>
                  </c:pt>
                  <c:pt idx="2">
                    <c:v>23</c:v>
                  </c:pt>
                  <c:pt idx="3">
                    <c:v>17</c:v>
                  </c:pt>
                  <c:pt idx="4">
                    <c:v>17</c:v>
                  </c:pt>
                  <c:pt idx="5">
                    <c:v>12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2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6fa459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1.305726</c:v>
                </c:pt>
                <c:pt idx="1">
                  <c:v>1.674621</c:v>
                </c:pt>
                <c:pt idx="2">
                  <c:v>3.141246</c:v>
                </c:pt>
                <c:pt idx="3">
                  <c:v>2.477870</c:v>
                </c:pt>
                <c:pt idx="4">
                  <c:v>2.737291</c:v>
                </c:pt>
                <c:pt idx="5">
                  <c:v>2.164530</c:v>
                </c:pt>
                <c:pt idx="6">
                  <c:v>1.820674</c:v>
                </c:pt>
                <c:pt idx="7">
                  <c:v>4.581627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1</c:v>
                  </c:pt>
                  <c:pt idx="1">
                    <c:v>2</c:v>
                  </c:pt>
                  <c:pt idx="2">
                    <c:v>3</c:v>
                  </c:pt>
                  <c:pt idx="3">
                    <c:v>2</c:v>
                  </c:pt>
                  <c:pt idx="4">
                    <c:v>3</c:v>
                  </c:pt>
                  <c:pt idx="5">
                    <c:v>2</c:v>
                  </c:pt>
                  <c:pt idx="6">
                    <c:v>2</c:v>
                  </c:pt>
                  <c:pt idx="7">
                    <c:v>5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8.294602</c:v>
                </c:pt>
                <c:pt idx="1">
                  <c:v>11.977935</c:v>
                </c:pt>
                <c:pt idx="2">
                  <c:v>10.956890</c:v>
                </c:pt>
                <c:pt idx="3">
                  <c:v>13.111873</c:v>
                </c:pt>
                <c:pt idx="4">
                  <c:v>17.934778</c:v>
                </c:pt>
                <c:pt idx="5">
                  <c:v>18.826289</c:v>
                </c:pt>
                <c:pt idx="6">
                  <c:v>22.421851</c:v>
                </c:pt>
                <c:pt idx="7">
                  <c:v>31.421462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8</c:v>
                  </c:pt>
                  <c:pt idx="1">
                    <c:v>12</c:v>
                  </c:pt>
                  <c:pt idx="2">
                    <c:v>11</c:v>
                  </c:pt>
                  <c:pt idx="3">
                    <c:v>13</c:v>
                  </c:pt>
                  <c:pt idx="4">
                    <c:v>18</c:v>
                  </c:pt>
                  <c:pt idx="5">
                    <c:v>19</c:v>
                  </c:pt>
                  <c:pt idx="6">
                    <c:v>22</c:v>
                  </c:pt>
                  <c:pt idx="7">
                    <c:v>31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36.93110</c:v>
                </c:pt>
                <c:pt idx="1">
                  <c:v>43.38614</c:v>
                </c:pt>
                <c:pt idx="2">
                  <c:v>31.64768</c:v>
                </c:pt>
                <c:pt idx="3">
                  <c:v>43.25349</c:v>
                </c:pt>
                <c:pt idx="4">
                  <c:v>46.54884</c:v>
                </c:pt>
                <c:pt idx="5">
                  <c:v>47.00922</c:v>
                </c:pt>
                <c:pt idx="6">
                  <c:v>42.58400</c:v>
                </c:pt>
                <c:pt idx="7">
                  <c:v>42.97570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37</c:v>
                  </c:pt>
                  <c:pt idx="1">
                    <c:v>43</c:v>
                  </c:pt>
                  <c:pt idx="2">
                    <c:v>32</c:v>
                  </c:pt>
                  <c:pt idx="3">
                    <c:v>43</c:v>
                  </c:pt>
                  <c:pt idx="4">
                    <c:v>47</c:v>
                  </c:pt>
                  <c:pt idx="5">
                    <c:v>47</c:v>
                  </c:pt>
                  <c:pt idx="6">
                    <c:v>43</c:v>
                  </c:pt>
                  <c:pt idx="7">
                    <c:v>43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3.335955</c:v>
                </c:pt>
                <c:pt idx="1">
                  <c:v>5.710491</c:v>
                </c:pt>
                <c:pt idx="2">
                  <c:v>15.243496</c:v>
                </c:pt>
                <c:pt idx="3">
                  <c:v>8.149606</c:v>
                </c:pt>
                <c:pt idx="4">
                  <c:v>16.016678</c:v>
                </c:pt>
                <c:pt idx="5">
                  <c:v>11.945629</c:v>
                </c:pt>
                <c:pt idx="6">
                  <c:v>13.214309</c:v>
                </c:pt>
                <c:pt idx="7">
                  <c:v>9.643906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3</c:v>
                  </c:pt>
                  <c:pt idx="1">
                    <c:v>6</c:v>
                  </c:pt>
                  <c:pt idx="2">
                    <c:v>15</c:v>
                  </c:pt>
                  <c:pt idx="3">
                    <c:v>8</c:v>
                  </c:pt>
                  <c:pt idx="4">
                    <c:v>16</c:v>
                  </c:pt>
                  <c:pt idx="5">
                    <c:v>12</c:v>
                  </c:pt>
                  <c:pt idx="6">
                    <c:v>13</c:v>
                  </c:pt>
                  <c:pt idx="7">
                    <c:v>10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1.114335</c:v>
                </c:pt>
                <c:pt idx="1">
                  <c:v>2.301616</c:v>
                </c:pt>
                <c:pt idx="2">
                  <c:v>6.419230</c:v>
                </c:pt>
                <c:pt idx="3">
                  <c:v>1.357888</c:v>
                </c:pt>
                <c:pt idx="4">
                  <c:v>1.884357</c:v>
                </c:pt>
                <c:pt idx="5">
                  <c:v>1.648362</c:v>
                </c:pt>
                <c:pt idx="6">
                  <c:v>3.055666</c:v>
                </c:pt>
                <c:pt idx="7">
                  <c:v>2.119138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1</c:v>
                  </c:pt>
                  <c:pt idx="1">
                    <c:v>2</c:v>
                  </c:pt>
                  <c:pt idx="2">
                    <c:v>6</c:v>
                  </c:pt>
                  <c:pt idx="3">
                    <c:v>1</c:v>
                  </c:pt>
                  <c:pt idx="4">
                    <c:v>2</c:v>
                  </c:pt>
                  <c:pt idx="5">
                    <c:v>2</c:v>
                  </c:pt>
                  <c:pt idx="6">
                    <c:v>3</c:v>
                  </c:pt>
                  <c:pt idx="7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Veidekke</c:v>
                </c:pt>
                <c:pt idx="5">
                  <c:v>Skanska Norge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49.018282</c:v>
                </c:pt>
                <c:pt idx="1">
                  <c:v>34.949199</c:v>
                </c:pt>
                <c:pt idx="2">
                  <c:v>32.591461</c:v>
                </c:pt>
                <c:pt idx="3">
                  <c:v>31.649269</c:v>
                </c:pt>
                <c:pt idx="4">
                  <c:v>14.878055</c:v>
                </c:pt>
                <c:pt idx="5">
                  <c:v>18.405967</c:v>
                </c:pt>
                <c:pt idx="6">
                  <c:v>16.903498</c:v>
                </c:pt>
                <c:pt idx="7">
                  <c:v>9.258163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49</c:v>
                  </c:pt>
                  <c:pt idx="1">
                    <c:v>35</c:v>
                  </c:pt>
                  <c:pt idx="2">
                    <c:v>33</c:v>
                  </c:pt>
                  <c:pt idx="3">
                    <c:v>32</c:v>
                  </c:pt>
                  <c:pt idx="4">
                    <c:v>15</c:v>
                  </c:pt>
                  <c:pt idx="5">
                    <c:v>18</c:v>
                  </c:pt>
                  <c:pt idx="6">
                    <c:v>17</c:v>
                  </c:pt>
                  <c:pt idx="7">
                    <c:v>9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0c59c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15.53848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12.68982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10.26527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8.739407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19.14905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6.645931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7.377938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46.312039</c:v>
                </c:pt>
                <c:pt idx="1">
                  <c:v>29.026628</c:v>
                </c:pt>
                <c:pt idx="2">
                  <c:v>27.453975</c:v>
                </c:pt>
                <c:pt idx="3">
                  <c:v>22.495696</c:v>
                </c:pt>
                <c:pt idx="4">
                  <c:v>18.581323</c:v>
                </c:pt>
                <c:pt idx="5">
                  <c:v>17.538435</c:v>
                </c:pt>
                <c:pt idx="6">
                  <c:v>14.843836</c:v>
                </c:pt>
                <c:pt idx="7">
                  <c:v>8.486952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5.614064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3205aab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sheet1!$B$2:$B$9</c:f>
              <c:numCache>
                <c:ptCount val="8"/>
                <c:pt idx="0">
                  <c:v>13.14674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sheet1!$C$2:$C$9</c:f>
              <c:numCache>
                <c:ptCount val="8"/>
                <c:pt idx="1">
                  <c:v>6.573323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/>
                  </c:pt>
                  <c:pt idx="1">
                    <c:v>2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sheet1!$D$2:$D$9</c:f>
              <c:numCache>
                <c:ptCount val="8"/>
                <c:pt idx="2">
                  <c:v>9.783355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>3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sheet1!$E$2:$E$9</c:f>
              <c:numCache>
                <c:ptCount val="8"/>
                <c:pt idx="3">
                  <c:v>14.72161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4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sheet1!$F$2:$F$9</c:f>
              <c:numCache>
                <c:ptCount val="8"/>
                <c:pt idx="4">
                  <c:v>14.1688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5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sheet1!$G$2:$G$9</c:f>
              <c:numCache>
                <c:ptCount val="8"/>
                <c:pt idx="5">
                  <c:v>4.276744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6
</c:v>
                  </c:pt>
                  <c:pt idx="6">
                    <c:v/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sheet1!$H$2:$H$9</c:f>
              <c:numCache>
                <c:ptCount val="8"/>
                <c:pt idx="6">
                  <c:v>6.767516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7
</c:v>
                  </c:pt>
                  <c:pt idx="7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</c:f>
              <c:numCache>
                <c:ptCount val="8"/>
                <c:pt idx="0">
                  <c:v>35.99150</c:v>
                </c:pt>
                <c:pt idx="1">
                  <c:v>22.79030</c:v>
                </c:pt>
                <c:pt idx="2">
                  <c:v>20.51977</c:v>
                </c:pt>
                <c:pt idx="3">
                  <c:v>19.99415</c:v>
                </c:pt>
                <c:pt idx="4">
                  <c:v>18.06446</c:v>
                </c:pt>
                <c:pt idx="5">
                  <c:v>15.53521</c:v>
                </c:pt>
                <c:pt idx="6">
                  <c:v>14.15620</c:v>
                </c:pt>
                <c:pt idx="7">
                  <c:v>10.00563</c:v>
                </c:pt>
              </c:numCache>
            </c:numRef>
          </c:xVal>
          <c:yVal>
            <c:numRef>
              <c:f>sheet1!$I$2:$I$9</c:f>
              <c:numCache>
                <c:ptCount val="8"/>
                <c:pt idx="7">
                  <c:v>4.477664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</c15:f>
                <c15:dlblRangeCache>
                  <c:ptCount val="8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8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6166df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sheet1!$B$2:$B$28</c:f>
              <c:numCache>
                <c:ptCount val="27"/>
                <c:pt idx="0">
                  <c:v>2.4405992</c:v>
                </c:pt>
                <c:pt idx="1">
                  <c:v>3.5686385</c:v>
                </c:pt>
                <c:pt idx="2">
                  <c:v>0.0000000</c:v>
                </c:pt>
                <c:pt idx="3">
                  <c:v>2.0278184</c:v>
                </c:pt>
                <c:pt idx="4">
                  <c:v>2.7105451</c:v>
                </c:pt>
                <c:pt idx="5">
                  <c:v>2.6626099</c:v>
                </c:pt>
                <c:pt idx="6">
                  <c:v>1.6932763</c:v>
                </c:pt>
                <c:pt idx="7">
                  <c:v>0.0000000</c:v>
                </c:pt>
                <c:pt idx="8">
                  <c:v>2.3072508</c:v>
                </c:pt>
                <c:pt idx="9">
                  <c:v>3.3854616</c:v>
                </c:pt>
                <c:pt idx="10">
                  <c:v>2.3966659</c:v>
                </c:pt>
                <c:pt idx="11">
                  <c:v>2.1352805</c:v>
                </c:pt>
                <c:pt idx="12">
                  <c:v>2.8296050</c:v>
                </c:pt>
                <c:pt idx="13">
                  <c:v>0.0000000</c:v>
                </c:pt>
                <c:pt idx="14">
                  <c:v>2.0024248</c:v>
                </c:pt>
                <c:pt idx="15">
                  <c:v>3.0406844</c:v>
                </c:pt>
                <c:pt idx="16">
                  <c:v>2.6099439</c:v>
                </c:pt>
                <c:pt idx="17">
                  <c:v>0.0000000</c:v>
                </c:pt>
                <c:pt idx="18">
                  <c:v>2.8578118</c:v>
                </c:pt>
                <c:pt idx="19">
                  <c:v>0.7323412</c:v>
                </c:pt>
                <c:pt idx="20">
                  <c:v>3.1829569</c:v>
                </c:pt>
                <c:pt idx="21">
                  <c:v>5.4565244</c:v>
                </c:pt>
                <c:pt idx="22">
                  <c:v>0.0000000</c:v>
                </c:pt>
                <c:pt idx="23">
                  <c:v>2.0210447</c:v>
                </c:pt>
                <c:pt idx="24">
                  <c:v>2.9377001</c:v>
                </c:pt>
                <c:pt idx="25">
                  <c:v>0.0000000</c:v>
                </c:pt>
                <c:pt idx="26">
                  <c:v>2.4807033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sheet1!$H$2:$H$28</c15:f>
                <c15:dlblRangeCache>
                  <c:ptCount val="27"/>
                  <c:pt idx="0">
                    <c:v>2</c:v>
                  </c:pt>
                  <c:pt idx="1">
                    <c:v>4</c:v>
                  </c:pt>
                  <c:pt idx="2">
                    <c:v/>
                  </c:pt>
                  <c:pt idx="3">
                    <c:v>2</c:v>
                  </c:pt>
                  <c:pt idx="4">
                    <c:v>3</c:v>
                  </c:pt>
                  <c:pt idx="5">
                    <c:v>3</c:v>
                  </c:pt>
                  <c:pt idx="6">
                    <c:v>2</c:v>
                  </c:pt>
                  <c:pt idx="7">
                    <c:v/>
                  </c:pt>
                  <c:pt idx="8">
                    <c:v>2</c:v>
                  </c:pt>
                  <c:pt idx="9">
                    <c:v>3</c:v>
                  </c:pt>
                  <c:pt idx="10">
                    <c:v>2</c:v>
                  </c:pt>
                  <c:pt idx="11">
                    <c:v>2</c:v>
                  </c:pt>
                  <c:pt idx="12">
                    <c:v>3</c:v>
                  </c:pt>
                  <c:pt idx="13">
                    <c:v/>
                  </c:pt>
                  <c:pt idx="14">
                    <c:v>2</c:v>
                  </c:pt>
                  <c:pt idx="15">
                    <c:v>3</c:v>
                  </c:pt>
                  <c:pt idx="16">
                    <c:v>3</c:v>
                  </c:pt>
                  <c:pt idx="17">
                    <c:v/>
                  </c:pt>
                  <c:pt idx="18">
                    <c:v>3</c:v>
                  </c:pt>
                  <c:pt idx="19">
                    <c:v>1</c:v>
                  </c:pt>
                  <c:pt idx="20">
                    <c:v>3</c:v>
                  </c:pt>
                  <c:pt idx="21">
                    <c:v>5</c:v>
                  </c:pt>
                  <c:pt idx="22">
                    <c:v/>
                  </c:pt>
                  <c:pt idx="23">
                    <c:v>2</c:v>
                  </c:pt>
                  <c:pt idx="24">
                    <c:v>3</c:v>
                  </c:pt>
                  <c:pt idx="25">
                    <c:v/>
                  </c:pt>
                  <c:pt idx="26">
                    <c:v>2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sheet1!$C$2:$C$28</c:f>
              <c:numCache>
                <c:ptCount val="27"/>
                <c:pt idx="0">
                  <c:v>17.441891</c:v>
                </c:pt>
                <c:pt idx="1">
                  <c:v>19.454715</c:v>
                </c:pt>
                <c:pt idx="2">
                  <c:v>0.000000</c:v>
                </c:pt>
                <c:pt idx="3">
                  <c:v>16.009960</c:v>
                </c:pt>
                <c:pt idx="4">
                  <c:v>16.852237</c:v>
                </c:pt>
                <c:pt idx="5">
                  <c:v>19.099186</c:v>
                </c:pt>
                <c:pt idx="6">
                  <c:v>23.461031</c:v>
                </c:pt>
                <c:pt idx="7">
                  <c:v>0.000000</c:v>
                </c:pt>
                <c:pt idx="8">
                  <c:v>14.681494</c:v>
                </c:pt>
                <c:pt idx="9">
                  <c:v>22.033804</c:v>
                </c:pt>
                <c:pt idx="10">
                  <c:v>17.396106</c:v>
                </c:pt>
                <c:pt idx="11">
                  <c:v>17.832919</c:v>
                </c:pt>
                <c:pt idx="12">
                  <c:v>14.069681</c:v>
                </c:pt>
                <c:pt idx="13">
                  <c:v>0.000000</c:v>
                </c:pt>
                <c:pt idx="14">
                  <c:v>21.034499</c:v>
                </c:pt>
                <c:pt idx="15">
                  <c:v>13.340185</c:v>
                </c:pt>
                <c:pt idx="16">
                  <c:v>9.642578</c:v>
                </c:pt>
                <c:pt idx="17">
                  <c:v>0.000000</c:v>
                </c:pt>
                <c:pt idx="18">
                  <c:v>23.256072</c:v>
                </c:pt>
                <c:pt idx="19">
                  <c:v>18.278001</c:v>
                </c:pt>
                <c:pt idx="20">
                  <c:v>13.557110</c:v>
                </c:pt>
                <c:pt idx="21">
                  <c:v>7.589665</c:v>
                </c:pt>
                <c:pt idx="22">
                  <c:v>0.000000</c:v>
                </c:pt>
                <c:pt idx="23">
                  <c:v>17.891108</c:v>
                </c:pt>
                <c:pt idx="24">
                  <c:v>17.137981</c:v>
                </c:pt>
                <c:pt idx="25">
                  <c:v>0.000000</c:v>
                </c:pt>
                <c:pt idx="26">
                  <c:v>17.513451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sheet1!$I$2:$I$28</c15:f>
                <c15:dlblRangeCache>
                  <c:ptCount val="27"/>
                  <c:pt idx="0">
                    <c:v>17</c:v>
                  </c:pt>
                  <c:pt idx="1">
                    <c:v>19</c:v>
                  </c:pt>
                  <c:pt idx="2">
                    <c:v/>
                  </c:pt>
                  <c:pt idx="3">
                    <c:v>16</c:v>
                  </c:pt>
                  <c:pt idx="4">
                    <c:v>17</c:v>
                  </c:pt>
                  <c:pt idx="5">
                    <c:v>19</c:v>
                  </c:pt>
                  <c:pt idx="6">
                    <c:v>23</c:v>
                  </c:pt>
                  <c:pt idx="7">
                    <c:v/>
                  </c:pt>
                  <c:pt idx="8">
                    <c:v>15</c:v>
                  </c:pt>
                  <c:pt idx="9">
                    <c:v>22</c:v>
                  </c:pt>
                  <c:pt idx="10">
                    <c:v>17</c:v>
                  </c:pt>
                  <c:pt idx="11">
                    <c:v>18</c:v>
                  </c:pt>
                  <c:pt idx="12">
                    <c:v>14</c:v>
                  </c:pt>
                  <c:pt idx="13">
                    <c:v/>
                  </c:pt>
                  <c:pt idx="14">
                    <c:v>21</c:v>
                  </c:pt>
                  <c:pt idx="15">
                    <c:v>13</c:v>
                  </c:pt>
                  <c:pt idx="16">
                    <c:v>10</c:v>
                  </c:pt>
                  <c:pt idx="17">
                    <c:v/>
                  </c:pt>
                  <c:pt idx="18">
                    <c:v>23</c:v>
                  </c:pt>
                  <c:pt idx="19">
                    <c:v>18</c:v>
                  </c:pt>
                  <c:pt idx="20">
                    <c:v>14</c:v>
                  </c:pt>
                  <c:pt idx="21">
                    <c:v>8</c:v>
                  </c:pt>
                  <c:pt idx="22">
                    <c:v/>
                  </c:pt>
                  <c:pt idx="23">
                    <c:v>18</c:v>
                  </c:pt>
                  <c:pt idx="24">
                    <c:v>17</c:v>
                  </c:pt>
                  <c:pt idx="25">
                    <c:v/>
                  </c:pt>
                  <c:pt idx="26">
                    <c:v>18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sheet1!$D$2:$D$28</c:f>
              <c:numCache>
                <c:ptCount val="27"/>
                <c:pt idx="0">
                  <c:v>46.76324</c:v>
                </c:pt>
                <c:pt idx="1">
                  <c:v>46.80817</c:v>
                </c:pt>
                <c:pt idx="2">
                  <c:v>0.00000</c:v>
                </c:pt>
                <c:pt idx="3">
                  <c:v>44.80403</c:v>
                </c:pt>
                <c:pt idx="4">
                  <c:v>48.35336</c:v>
                </c:pt>
                <c:pt idx="5">
                  <c:v>46.97048</c:v>
                </c:pt>
                <c:pt idx="6">
                  <c:v>41.08923</c:v>
                </c:pt>
                <c:pt idx="7">
                  <c:v>0.00000</c:v>
                </c:pt>
                <c:pt idx="8">
                  <c:v>45.63242</c:v>
                </c:pt>
                <c:pt idx="9">
                  <c:v>46.05299</c:v>
                </c:pt>
                <c:pt idx="10">
                  <c:v>47.85610</c:v>
                </c:pt>
                <c:pt idx="11">
                  <c:v>46.63576</c:v>
                </c:pt>
                <c:pt idx="12">
                  <c:v>46.48704</c:v>
                </c:pt>
                <c:pt idx="13">
                  <c:v>0.00000</c:v>
                </c:pt>
                <c:pt idx="14">
                  <c:v>44.88684</c:v>
                </c:pt>
                <c:pt idx="15">
                  <c:v>49.34761</c:v>
                </c:pt>
                <c:pt idx="16">
                  <c:v>45.64929</c:v>
                </c:pt>
                <c:pt idx="17">
                  <c:v>0.00000</c:v>
                </c:pt>
                <c:pt idx="18">
                  <c:v>44.83718</c:v>
                </c:pt>
                <c:pt idx="19">
                  <c:v>51.81762</c:v>
                </c:pt>
                <c:pt idx="20">
                  <c:v>44.16645</c:v>
                </c:pt>
                <c:pt idx="21">
                  <c:v>42.59695</c:v>
                </c:pt>
                <c:pt idx="22">
                  <c:v>0.00000</c:v>
                </c:pt>
                <c:pt idx="23">
                  <c:v>50.84837</c:v>
                </c:pt>
                <c:pt idx="24">
                  <c:v>42.70494</c:v>
                </c:pt>
                <c:pt idx="25">
                  <c:v>0.00000</c:v>
                </c:pt>
                <c:pt idx="26">
                  <c:v>46.76483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sheet1!$J$2:$J$28</c15:f>
                <c15:dlblRangeCache>
                  <c:ptCount val="27"/>
                  <c:pt idx="0">
                    <c:v>47</c:v>
                  </c:pt>
                  <c:pt idx="1">
                    <c:v>47</c:v>
                  </c:pt>
                  <c:pt idx="2">
                    <c:v/>
                  </c:pt>
                  <c:pt idx="3">
                    <c:v>45</c:v>
                  </c:pt>
                  <c:pt idx="4">
                    <c:v>48</c:v>
                  </c:pt>
                  <c:pt idx="5">
                    <c:v>47</c:v>
                  </c:pt>
                  <c:pt idx="6">
                    <c:v>41</c:v>
                  </c:pt>
                  <c:pt idx="7">
                    <c:v/>
                  </c:pt>
                  <c:pt idx="8">
                    <c:v>46</c:v>
                  </c:pt>
                  <c:pt idx="9">
                    <c:v>46</c:v>
                  </c:pt>
                  <c:pt idx="10">
                    <c:v>48</c:v>
                  </c:pt>
                  <c:pt idx="11">
                    <c:v>47</c:v>
                  </c:pt>
                  <c:pt idx="12">
                    <c:v>46</c:v>
                  </c:pt>
                  <c:pt idx="13">
                    <c:v/>
                  </c:pt>
                  <c:pt idx="14">
                    <c:v>45</c:v>
                  </c:pt>
                  <c:pt idx="15">
                    <c:v>49</c:v>
                  </c:pt>
                  <c:pt idx="16">
                    <c:v>46</c:v>
                  </c:pt>
                  <c:pt idx="17">
                    <c:v/>
                  </c:pt>
                  <c:pt idx="18">
                    <c:v>45</c:v>
                  </c:pt>
                  <c:pt idx="19">
                    <c:v>52</c:v>
                  </c:pt>
                  <c:pt idx="20">
                    <c:v>44</c:v>
                  </c:pt>
                  <c:pt idx="21">
                    <c:v>43</c:v>
                  </c:pt>
                  <c:pt idx="22">
                    <c:v/>
                  </c:pt>
                  <c:pt idx="23">
                    <c:v>51</c:v>
                  </c:pt>
                  <c:pt idx="24">
                    <c:v>43</c:v>
                  </c:pt>
                  <c:pt idx="25">
                    <c:v/>
                  </c:pt>
                  <c:pt idx="26">
                    <c:v>47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sheet1!$E$2:$E$28</c:f>
              <c:numCache>
                <c:ptCount val="27"/>
                <c:pt idx="0">
                  <c:v>10.950495</c:v>
                </c:pt>
                <c:pt idx="1">
                  <c:v>20.528188</c:v>
                </c:pt>
                <c:pt idx="2">
                  <c:v>0.000000</c:v>
                </c:pt>
                <c:pt idx="3">
                  <c:v>12.535212</c:v>
                </c:pt>
                <c:pt idx="4">
                  <c:v>11.516125</c:v>
                </c:pt>
                <c:pt idx="5">
                  <c:v>10.279475</c:v>
                </c:pt>
                <c:pt idx="6">
                  <c:v>7.712732</c:v>
                </c:pt>
                <c:pt idx="7">
                  <c:v>0.000000</c:v>
                </c:pt>
                <c:pt idx="8">
                  <c:v>15.133657</c:v>
                </c:pt>
                <c:pt idx="9">
                  <c:v>10.519741</c:v>
                </c:pt>
                <c:pt idx="10">
                  <c:v>12.791557</c:v>
                </c:pt>
                <c:pt idx="11">
                  <c:v>10.602900</c:v>
                </c:pt>
                <c:pt idx="12">
                  <c:v>8.501830</c:v>
                </c:pt>
                <c:pt idx="13">
                  <c:v>0.000000</c:v>
                </c:pt>
                <c:pt idx="14">
                  <c:v>12.844350</c:v>
                </c:pt>
                <c:pt idx="15">
                  <c:v>9.081657</c:v>
                </c:pt>
                <c:pt idx="16">
                  <c:v>11.394319</c:v>
                </c:pt>
                <c:pt idx="17">
                  <c:v>0.000000</c:v>
                </c:pt>
                <c:pt idx="18">
                  <c:v>13.790370</c:v>
                </c:pt>
                <c:pt idx="19">
                  <c:v>10.751694</c:v>
                </c:pt>
                <c:pt idx="20">
                  <c:v>10.691836</c:v>
                </c:pt>
                <c:pt idx="21">
                  <c:v>6.791919</c:v>
                </c:pt>
                <c:pt idx="22">
                  <c:v>0.000000</c:v>
                </c:pt>
                <c:pt idx="23">
                  <c:v>8.182224</c:v>
                </c:pt>
                <c:pt idx="24">
                  <c:v>14.381777</c:v>
                </c:pt>
                <c:pt idx="25">
                  <c:v>0.000000</c:v>
                </c:pt>
                <c:pt idx="26">
                  <c:v>11.291002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sheet1!$K$2:$K$28</c15:f>
                <c15:dlblRangeCache>
                  <c:ptCount val="27"/>
                  <c:pt idx="0">
                    <c:v>11</c:v>
                  </c:pt>
                  <c:pt idx="1">
                    <c:v>21</c:v>
                  </c:pt>
                  <c:pt idx="2">
                    <c:v/>
                  </c:pt>
                  <c:pt idx="3">
                    <c:v>13</c:v>
                  </c:pt>
                  <c:pt idx="4">
                    <c:v>12</c:v>
                  </c:pt>
                  <c:pt idx="5">
                    <c:v>10</c:v>
                  </c:pt>
                  <c:pt idx="6">
                    <c:v>8</c:v>
                  </c:pt>
                  <c:pt idx="7">
                    <c:v/>
                  </c:pt>
                  <c:pt idx="8">
                    <c:v>15</c:v>
                  </c:pt>
                  <c:pt idx="9">
                    <c:v>11</c:v>
                  </c:pt>
                  <c:pt idx="10">
                    <c:v>13</c:v>
                  </c:pt>
                  <c:pt idx="11">
                    <c:v>11</c:v>
                  </c:pt>
                  <c:pt idx="12">
                    <c:v>9</c:v>
                  </c:pt>
                  <c:pt idx="13">
                    <c:v/>
                  </c:pt>
                  <c:pt idx="14">
                    <c:v>13</c:v>
                  </c:pt>
                  <c:pt idx="15">
                    <c:v>9</c:v>
                  </c:pt>
                  <c:pt idx="16">
                    <c:v>11</c:v>
                  </c:pt>
                  <c:pt idx="17">
                    <c:v/>
                  </c:pt>
                  <c:pt idx="18">
                    <c:v>14</c:v>
                  </c:pt>
                  <c:pt idx="19">
                    <c:v>11</c:v>
                  </c:pt>
                  <c:pt idx="20">
                    <c:v>11</c:v>
                  </c:pt>
                  <c:pt idx="21">
                    <c:v>7</c:v>
                  </c:pt>
                  <c:pt idx="22">
                    <c:v/>
                  </c:pt>
                  <c:pt idx="23">
                    <c:v>8</c:v>
                  </c:pt>
                  <c:pt idx="24">
                    <c:v>14</c:v>
                  </c:pt>
                  <c:pt idx="25">
                    <c:v/>
                  </c:pt>
                  <c:pt idx="26">
                    <c:v>11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sheet1!$F$2:$F$28</c:f>
              <c:numCache>
                <c:ptCount val="27"/>
                <c:pt idx="0">
                  <c:v>3.364381</c:v>
                </c:pt>
                <c:pt idx="1">
                  <c:v>5.227210</c:v>
                </c:pt>
                <c:pt idx="2">
                  <c:v>0.000000</c:v>
                </c:pt>
                <c:pt idx="3">
                  <c:v>4.211176</c:v>
                </c:pt>
                <c:pt idx="4">
                  <c:v>2.035060</c:v>
                </c:pt>
                <c:pt idx="5">
                  <c:v>4.980171</c:v>
                </c:pt>
                <c:pt idx="6">
                  <c:v>1.959720</c:v>
                </c:pt>
                <c:pt idx="7">
                  <c:v>0.000000</c:v>
                </c:pt>
                <c:pt idx="8">
                  <c:v>5.121655</c:v>
                </c:pt>
                <c:pt idx="9">
                  <c:v>1.869760</c:v>
                </c:pt>
                <c:pt idx="10">
                  <c:v>4.005746</c:v>
                </c:pt>
                <c:pt idx="11">
                  <c:v>3.622870</c:v>
                </c:pt>
                <c:pt idx="12">
                  <c:v>2.200970</c:v>
                </c:pt>
                <c:pt idx="13">
                  <c:v>0.000000</c:v>
                </c:pt>
                <c:pt idx="14">
                  <c:v>4.332848</c:v>
                </c:pt>
                <c:pt idx="15">
                  <c:v>3.627977</c:v>
                </c:pt>
                <c:pt idx="16">
                  <c:v>0.000000</c:v>
                </c:pt>
                <c:pt idx="17">
                  <c:v>0.000000</c:v>
                </c:pt>
                <c:pt idx="18">
                  <c:v>1.873750</c:v>
                </c:pt>
                <c:pt idx="19">
                  <c:v>4.827509</c:v>
                </c:pt>
                <c:pt idx="20">
                  <c:v>3.258613</c:v>
                </c:pt>
                <c:pt idx="21">
                  <c:v>4.027381</c:v>
                </c:pt>
                <c:pt idx="22">
                  <c:v>0.000000</c:v>
                </c:pt>
                <c:pt idx="23">
                  <c:v>1.728572</c:v>
                </c:pt>
                <c:pt idx="24">
                  <c:v>5.122788</c:v>
                </c:pt>
                <c:pt idx="25">
                  <c:v>0.000000</c:v>
                </c:pt>
                <c:pt idx="26">
                  <c:v>3.430608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sheet1!$L$2:$L$28</c15:f>
                <c15:dlblRangeCache>
                  <c:ptCount val="27"/>
                  <c:pt idx="0">
                    <c:v>3</c:v>
                  </c:pt>
                  <c:pt idx="1">
                    <c:v>5</c:v>
                  </c:pt>
                  <c:pt idx="2">
                    <c:v/>
                  </c:pt>
                  <c:pt idx="3">
                    <c:v>4</c:v>
                  </c:pt>
                  <c:pt idx="4">
                    <c:v>2</c:v>
                  </c:pt>
                  <c:pt idx="5">
                    <c:v>5</c:v>
                  </c:pt>
                  <c:pt idx="6">
                    <c:v>2</c:v>
                  </c:pt>
                  <c:pt idx="7">
                    <c:v/>
                  </c:pt>
                  <c:pt idx="8">
                    <c:v>5</c:v>
                  </c:pt>
                  <c:pt idx="9">
                    <c:v>2</c:v>
                  </c:pt>
                  <c:pt idx="10">
                    <c:v>4</c:v>
                  </c:pt>
                  <c:pt idx="11">
                    <c:v>4</c:v>
                  </c:pt>
                  <c:pt idx="12">
                    <c:v>2</c:v>
                  </c:pt>
                  <c:pt idx="13">
                    <c:v/>
                  </c:pt>
                  <c:pt idx="14">
                    <c:v>4</c:v>
                  </c:pt>
                  <c:pt idx="15">
                    <c:v>4</c:v>
                  </c:pt>
                  <c:pt idx="16">
                    <c:v/>
                  </c:pt>
                  <c:pt idx="17">
                    <c:v/>
                  </c:pt>
                  <c:pt idx="18">
                    <c:v>2</c:v>
                  </c:pt>
                  <c:pt idx="19">
                    <c:v>5</c:v>
                  </c:pt>
                  <c:pt idx="20">
                    <c:v>3</c:v>
                  </c:pt>
                  <c:pt idx="21">
                    <c:v>4</c:v>
                  </c:pt>
                  <c:pt idx="22">
                    <c:v/>
                  </c:pt>
                  <c:pt idx="23">
                    <c:v>2</c:v>
                  </c:pt>
                  <c:pt idx="24">
                    <c:v>5</c:v>
                  </c:pt>
                  <c:pt idx="25">
                    <c:v/>
                  </c:pt>
                  <c:pt idx="26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sheet1!$A$2:$A$28</c:f>
              <c:strCache>
                <c:ptCount val="27"/>
                <c:pt idx="0">
                  <c:v>Ikke aktivt forhold (1014)</c:v>
                </c:pt>
                <c:pt idx="1">
                  <c:v>Har hatt aktivt forhold (35)</c:v>
                </c:pt>
                <c:pt idx="2">
                  <c:v> </c:v>
                </c:pt>
                <c:pt idx="3">
                  <c:v>Høy utdanning, høyere nivå (289)</c:v>
                </c:pt>
                <c:pt idx="4">
                  <c:v>Høy utdanning, lavere nivå (434)</c:v>
                </c:pt>
                <c:pt idx="5">
                  <c:v>Videregående skole (286)</c:v>
                </c:pt>
                <c:pt idx="6">
                  <c:v>Utdanning Grunnskole (40)</c:v>
                </c:pt>
                <c:pt idx="7">
                  <c:v>  </c:v>
                </c:pt>
                <c:pt idx="8">
                  <c:v>Nord-Norge (80)</c:v>
                </c:pt>
                <c:pt idx="9">
                  <c:v>Midt-Norge (126)</c:v>
                </c:pt>
                <c:pt idx="10">
                  <c:v>Sør- og Vestlandet (224)</c:v>
                </c:pt>
                <c:pt idx="11">
                  <c:v>Østlandet uten Oslo (415)</c:v>
                </c:pt>
                <c:pt idx="12">
                  <c:v>Landsdel Oslo (204)</c:v>
                </c:pt>
                <c:pt idx="13">
                  <c:v>   </c:v>
                </c:pt>
                <c:pt idx="14">
                  <c:v>800 000 eller mer (615)</c:v>
                </c:pt>
                <c:pt idx="15">
                  <c:v>400 000 - 799 00 (260)</c:v>
                </c:pt>
                <c:pt idx="16">
                  <c:v>Inntekt under 400 000 (70)</c:v>
                </c:pt>
                <c:pt idx="17">
                  <c:v>    </c:v>
                </c:pt>
                <c:pt idx="18">
                  <c:v>60 år + (288)</c:v>
                </c:pt>
                <c:pt idx="19">
                  <c:v>40 - 59 år (376)</c:v>
                </c:pt>
                <c:pt idx="20">
                  <c:v>25 - 39 år (298)</c:v>
                </c:pt>
                <c:pt idx="21">
                  <c:v>Alder 18 - 24 år (87)</c:v>
                </c:pt>
                <c:pt idx="22">
                  <c:v>     </c:v>
                </c:pt>
                <c:pt idx="23">
                  <c:v>Kvinner (535)</c:v>
                </c:pt>
                <c:pt idx="24">
                  <c:v>Menn (514)</c:v>
                </c:pt>
                <c:pt idx="25">
                  <c:v>      </c:v>
                </c:pt>
                <c:pt idx="26">
                  <c:v>Alle respondenter (n=1049)</c:v>
                </c:pt>
              </c:strCache>
            </c:strRef>
          </c:cat>
          <c:val>
            <c:numRef>
              <c:f>sheet1!$G$2:$G$28</c:f>
              <c:numCache>
                <c:ptCount val="27"/>
                <c:pt idx="0">
                  <c:v>19.039398</c:v>
                </c:pt>
                <c:pt idx="1">
                  <c:v>4.413082</c:v>
                </c:pt>
                <c:pt idx="2">
                  <c:v>0.000000</c:v>
                </c:pt>
                <c:pt idx="3">
                  <c:v>20.411802</c:v>
                </c:pt>
                <c:pt idx="4">
                  <c:v>18.532677</c:v>
                </c:pt>
                <c:pt idx="5">
                  <c:v>16.008078</c:v>
                </c:pt>
                <c:pt idx="6">
                  <c:v>24.084006</c:v>
                </c:pt>
                <c:pt idx="7">
                  <c:v>0.000000</c:v>
                </c:pt>
                <c:pt idx="8">
                  <c:v>17.123526</c:v>
                </c:pt>
                <c:pt idx="9">
                  <c:v>16.138241</c:v>
                </c:pt>
                <c:pt idx="10">
                  <c:v>15.553822</c:v>
                </c:pt>
                <c:pt idx="11">
                  <c:v>19.170271</c:v>
                </c:pt>
                <c:pt idx="12">
                  <c:v>25.910872</c:v>
                </c:pt>
                <c:pt idx="13">
                  <c:v>0.000000</c:v>
                </c:pt>
                <c:pt idx="14">
                  <c:v>14.899039</c:v>
                </c:pt>
                <c:pt idx="15">
                  <c:v>21.561882</c:v>
                </c:pt>
                <c:pt idx="16">
                  <c:v>30.703869</c:v>
                </c:pt>
                <c:pt idx="17">
                  <c:v>0.000000</c:v>
                </c:pt>
                <c:pt idx="18">
                  <c:v>13.384818</c:v>
                </c:pt>
                <c:pt idx="19">
                  <c:v>13.592837</c:v>
                </c:pt>
                <c:pt idx="20">
                  <c:v>25.143034</c:v>
                </c:pt>
                <c:pt idx="21">
                  <c:v>33.537564</c:v>
                </c:pt>
                <c:pt idx="22">
                  <c:v>0.000000</c:v>
                </c:pt>
                <c:pt idx="23">
                  <c:v>19.328678</c:v>
                </c:pt>
                <c:pt idx="24">
                  <c:v>17.714811</c:v>
                </c:pt>
                <c:pt idx="25">
                  <c:v>0.000000</c:v>
                </c:pt>
                <c:pt idx="26">
                  <c:v>18.519402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sheet1!$M$2:$M$28</c15:f>
                <c15:dlblRangeCache>
                  <c:ptCount val="27"/>
                  <c:pt idx="0">
                    <c:v>19</c:v>
                  </c:pt>
                  <c:pt idx="1">
                    <c:v>4</c:v>
                  </c:pt>
                  <c:pt idx="2">
                    <c:v/>
                  </c:pt>
                  <c:pt idx="3">
                    <c:v>20</c:v>
                  </c:pt>
                  <c:pt idx="4">
                    <c:v>19</c:v>
                  </c:pt>
                  <c:pt idx="5">
                    <c:v>16</c:v>
                  </c:pt>
                  <c:pt idx="6">
                    <c:v>24</c:v>
                  </c:pt>
                  <c:pt idx="7">
                    <c:v/>
                  </c:pt>
                  <c:pt idx="8">
                    <c:v>17</c:v>
                  </c:pt>
                  <c:pt idx="9">
                    <c:v>16</c:v>
                  </c:pt>
                  <c:pt idx="10">
                    <c:v>16</c:v>
                  </c:pt>
                  <c:pt idx="11">
                    <c:v>19</c:v>
                  </c:pt>
                  <c:pt idx="12">
                    <c:v>26</c:v>
                  </c:pt>
                  <c:pt idx="13">
                    <c:v/>
                  </c:pt>
                  <c:pt idx="14">
                    <c:v>15</c:v>
                  </c:pt>
                  <c:pt idx="15">
                    <c:v>22</c:v>
                  </c:pt>
                  <c:pt idx="16">
                    <c:v>31</c:v>
                  </c:pt>
                  <c:pt idx="17">
                    <c:v/>
                  </c:pt>
                  <c:pt idx="18">
                    <c:v>13</c:v>
                  </c:pt>
                  <c:pt idx="19">
                    <c:v>14</c:v>
                  </c:pt>
                  <c:pt idx="20">
                    <c:v>25</c:v>
                  </c:pt>
                  <c:pt idx="21">
                    <c:v>34</c:v>
                  </c:pt>
                  <c:pt idx="22">
                    <c:v/>
                  </c:pt>
                  <c:pt idx="23">
                    <c:v>19</c:v>
                  </c:pt>
                  <c:pt idx="24">
                    <c:v>18</c:v>
                  </c:pt>
                  <c:pt idx="25">
                    <c:v/>
                  </c:pt>
                  <c:pt idx="26">
                    <c:v>19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5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64266a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11.692011</c:v>
                </c:pt>
                <c:pt idx="1">
                  <c:v>22.793297</c:v>
                </c:pt>
                <c:pt idx="2">
                  <c:v>5.937866</c:v>
                </c:pt>
                <c:pt idx="3">
                  <c:v>7.841817</c:v>
                </c:pt>
                <c:pt idx="4">
                  <c:v>5.574891</c:v>
                </c:pt>
                <c:pt idx="5">
                  <c:v>10.043268</c:v>
                </c:pt>
                <c:pt idx="6">
                  <c:v>12.839418</c:v>
                </c:pt>
                <c:pt idx="7">
                  <c:v>8.522266</c:v>
                </c:pt>
                <c:pt idx="8">
                  <c:v>9.575017</c:v>
                </c:pt>
                <c:pt idx="9">
                  <c:v>5.247685</c:v>
                </c:pt>
                <c:pt idx="10">
                  <c:v>6.370992</c:v>
                </c:pt>
                <c:pt idx="11">
                  <c:v>6.062364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18.09297</c:v>
                </c:pt>
                <c:pt idx="13">
                  <c:v>21.65124</c:v>
                </c:pt>
                <c:pt idx="14">
                  <c:v>23.40543</c:v>
                </c:pt>
                <c:pt idx="15">
                  <c:v>20.54613</c:v>
                </c:pt>
                <c:pt idx="16">
                  <c:v>29.90085</c:v>
                </c:pt>
                <c:pt idx="17">
                  <c:v>14.87816</c:v>
                </c:pt>
                <c:pt idx="18">
                  <c:v>10.71145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21.634948</c:v>
                </c:pt>
                <c:pt idx="20">
                  <c:v>8.863994</c:v>
                </c:pt>
                <c:pt idx="21">
                  <c:v>22.658813</c:v>
                </c:pt>
                <c:pt idx="22">
                  <c:v>9.497411</c:v>
                </c:pt>
                <c:pt idx="23">
                  <c:v>20.100755</c:v>
                </c:pt>
                <c:pt idx="24">
                  <c:v>3.794707</c:v>
                </c:pt>
                <c:pt idx="25">
                  <c:v>15.989031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9.165484</c:v>
                </c:pt>
                <c:pt idx="27">
                  <c:v>10.718932</c:v>
                </c:pt>
                <c:pt idx="28">
                  <c:v>8.747135</c:v>
                </c:pt>
                <c:pt idx="29">
                  <c:v>26.105955</c:v>
                </c:pt>
                <c:pt idx="30">
                  <c:v>4.603321</c:v>
                </c:pt>
                <c:pt idx="31">
                  <c:v>4.166595</c:v>
                </c:pt>
                <c:pt idx="32">
                  <c:v>8.853738</c:v>
                </c:pt>
                <c:pt idx="33">
                  <c:v>3.491997</c:v>
                </c:pt>
                <c:pt idx="34">
                  <c:v>9.168246</c:v>
                </c:pt>
                <c:pt idx="35">
                  <c:v>4.032526</c:v>
                </c:pt>
                <c:pt idx="36">
                  <c:v>13.930626</c:v>
                </c:pt>
                <c:pt idx="37">
                  <c:v>12.949292</c:v>
                </c:pt>
                <c:pt idx="38">
                  <c:v>17.765001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13.976529</c:v>
                </c:pt>
                <c:pt idx="40">
                  <c:v>14.658379</c:v>
                </c:pt>
                <c:pt idx="41">
                  <c:v>18.368896</c:v>
                </c:pt>
                <c:pt idx="42">
                  <c:v>7.388431</c:v>
                </c:pt>
                <c:pt idx="43">
                  <c:v>40.643255</c:v>
                </c:pt>
                <c:pt idx="44">
                  <c:v>7.269448</c:v>
                </c:pt>
                <c:pt idx="45">
                  <c:v>26.079165</c:v>
                </c:pt>
                <c:pt idx="46">
                  <c:v>20.313432</c:v>
                </c:pt>
                <c:pt idx="47">
                  <c:v>24.601038</c:v>
                </c:pt>
                <c:pt idx="48">
                  <c:v>23.934372</c:v>
                </c:pt>
                <c:pt idx="49">
                  <c:v>12.174115</c:v>
                </c:pt>
                <c:pt idx="50">
                  <c:v>5.554941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26.111920</c:v>
                </c:pt>
                <c:pt idx="52">
                  <c:v>35.885344</c:v>
                </c:pt>
                <c:pt idx="53">
                  <c:v>6.752566</c:v>
                </c:pt>
                <c:pt idx="54">
                  <c:v>34.434306</c:v>
                </c:pt>
                <c:pt idx="55">
                  <c:v>19.050464</c:v>
                </c:pt>
                <c:pt idx="56">
                  <c:v>10.166241</c:v>
                </c:pt>
                <c:pt idx="57">
                  <c:v>6.833840</c:v>
                </c:pt>
                <c:pt idx="58">
                  <c:v>39.359071</c:v>
                </c:pt>
                <c:pt idx="59">
                  <c:v>21.832487</c:v>
                </c:pt>
                <c:pt idx="60">
                  <c:v>18.701766</c:v>
                </c:pt>
                <c:pt idx="61">
                  <c:v>5.292137</c:v>
                </c:pt>
                <c:pt idx="62">
                  <c:v>5.593215</c:v>
                </c:pt>
                <c:pt idx="63">
                  <c:v>11.902814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26.523024</c:v>
                </c:pt>
                <c:pt idx="65">
                  <c:v>15.437705</c:v>
                </c:pt>
                <c:pt idx="66">
                  <c:v>9.005112</c:v>
                </c:pt>
                <c:pt idx="67">
                  <c:v>7.875493</c:v>
                </c:pt>
                <c:pt idx="68">
                  <c:v>28.239130</c:v>
                </c:pt>
                <c:pt idx="69">
                  <c:v>12.764821</c:v>
                </c:pt>
                <c:pt idx="70">
                  <c:v>7.765923</c:v>
                </c:pt>
                <c:pt idx="71">
                  <c:v>13.850261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4.450291</c:v>
                </c:pt>
                <c:pt idx="73">
                  <c:v>16.269975</c:v>
                </c:pt>
                <c:pt idx="74">
                  <c:v>9.507494</c:v>
                </c:pt>
                <c:pt idx="75">
                  <c:v>21.662726</c:v>
                </c:pt>
                <c:pt idx="76">
                  <c:v>11.763044</c:v>
                </c:pt>
                <c:pt idx="77">
                  <c:v>8.012107</c:v>
                </c:pt>
                <c:pt idx="78">
                  <c:v>13.593991</c:v>
                </c:pt>
                <c:pt idx="79">
                  <c:v>17.901036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8.958386</c:v>
                </c:pt>
                <c:pt idx="1">
                  <c:v>22.569555</c:v>
                </c:pt>
                <c:pt idx="2">
                  <c:v>30.124382</c:v>
                </c:pt>
                <c:pt idx="3">
                  <c:v>24.230121</c:v>
                </c:pt>
                <c:pt idx="4">
                  <c:v>20.661593</c:v>
                </c:pt>
                <c:pt idx="5">
                  <c:v>18.478374</c:v>
                </c:pt>
                <c:pt idx="6">
                  <c:v>11.739182</c:v>
                </c:pt>
                <c:pt idx="7">
                  <c:v>29.822521</c:v>
                </c:pt>
                <c:pt idx="8">
                  <c:v>19.511187</c:v>
                </c:pt>
                <c:pt idx="9">
                  <c:v>24.261636</c:v>
                </c:pt>
                <c:pt idx="10">
                  <c:v>11.273941</c:v>
                </c:pt>
                <c:pt idx="11">
                  <c:v>14.864020</c:v>
                </c:pt>
                <c:pt idx="12">
                  <c:v>12.138815</c:v>
                </c:pt>
                <c:pt idx="13">
                  <c:v>28.397777</c:v>
                </c:pt>
                <c:pt idx="14">
                  <c:v>21.861686</c:v>
                </c:pt>
                <c:pt idx="15">
                  <c:v>17.164428</c:v>
                </c:pt>
                <c:pt idx="16">
                  <c:v>41.277503</c:v>
                </c:pt>
                <c:pt idx="17">
                  <c:v>43.675312</c:v>
                </c:pt>
                <c:pt idx="18">
                  <c:v>46.613332</c:v>
                </c:pt>
                <c:pt idx="19">
                  <c:v>25.869375</c:v>
                </c:pt>
                <c:pt idx="20">
                  <c:v>19.041400</c:v>
                </c:pt>
                <c:pt idx="21">
                  <c:v>29.710128</c:v>
                </c:pt>
                <c:pt idx="22">
                  <c:v>47.590274</c:v>
                </c:pt>
                <c:pt idx="23">
                  <c:v>22.501388</c:v>
                </c:pt>
                <c:pt idx="24">
                  <c:v>26.691227</c:v>
                </c:pt>
                <c:pt idx="25">
                  <c:v>31.463122</c:v>
                </c:pt>
                <c:pt idx="26">
                  <c:v>22.861688</c:v>
                </c:pt>
                <c:pt idx="27">
                  <c:v>10.687838</c:v>
                </c:pt>
                <c:pt idx="28">
                  <c:v>11.229432</c:v>
                </c:pt>
                <c:pt idx="29">
                  <c:v>12.928070</c:v>
                </c:pt>
                <c:pt idx="30">
                  <c:v>22.103531</c:v>
                </c:pt>
                <c:pt idx="31">
                  <c:v>7.823417</c:v>
                </c:pt>
                <c:pt idx="32">
                  <c:v>26.332066</c:v>
                </c:pt>
                <c:pt idx="33">
                  <c:v>33.026054</c:v>
                </c:pt>
                <c:pt idx="34">
                  <c:v>37.275293</c:v>
                </c:pt>
                <c:pt idx="35">
                  <c:v>12.833621</c:v>
                </c:pt>
                <c:pt idx="36">
                  <c:v>21.816580</c:v>
                </c:pt>
                <c:pt idx="37">
                  <c:v>21.257028</c:v>
                </c:pt>
                <c:pt idx="38">
                  <c:v>17.885837</c:v>
                </c:pt>
                <c:pt idx="39">
                  <c:v>42.175886</c:v>
                </c:pt>
                <c:pt idx="40">
                  <c:v>48.620237</c:v>
                </c:pt>
                <c:pt idx="41">
                  <c:v>25.503488</c:v>
                </c:pt>
                <c:pt idx="42">
                  <c:v>40.118623</c:v>
                </c:pt>
                <c:pt idx="43">
                  <c:v>19.238356</c:v>
                </c:pt>
                <c:pt idx="44">
                  <c:v>30.777262</c:v>
                </c:pt>
                <c:pt idx="45">
                  <c:v>20.719886</c:v>
                </c:pt>
                <c:pt idx="46">
                  <c:v>34.269087</c:v>
                </c:pt>
                <c:pt idx="47">
                  <c:v>19.217143</c:v>
                </c:pt>
                <c:pt idx="48">
                  <c:v>12.891760</c:v>
                </c:pt>
                <c:pt idx="49">
                  <c:v>54.869808</c:v>
                </c:pt>
                <c:pt idx="50">
                  <c:v>50.112624</c:v>
                </c:pt>
                <c:pt idx="51">
                  <c:v>24.262927</c:v>
                </c:pt>
                <c:pt idx="52">
                  <c:v>15.226161</c:v>
                </c:pt>
                <c:pt idx="53">
                  <c:v>16.557016</c:v>
                </c:pt>
                <c:pt idx="54">
                  <c:v>36.324807</c:v>
                </c:pt>
                <c:pt idx="55">
                  <c:v>28.002704</c:v>
                </c:pt>
                <c:pt idx="56">
                  <c:v>25.838727</c:v>
                </c:pt>
                <c:pt idx="57">
                  <c:v>22.555036</c:v>
                </c:pt>
                <c:pt idx="58">
                  <c:v>16.678653</c:v>
                </c:pt>
                <c:pt idx="59">
                  <c:v>34.500270</c:v>
                </c:pt>
                <c:pt idx="60">
                  <c:v>22.589099</c:v>
                </c:pt>
                <c:pt idx="61">
                  <c:v>5.214400</c:v>
                </c:pt>
                <c:pt idx="62">
                  <c:v>11.082452</c:v>
                </c:pt>
                <c:pt idx="63">
                  <c:v>24.642282</c:v>
                </c:pt>
                <c:pt idx="64">
                  <c:v>26.712727</c:v>
                </c:pt>
                <c:pt idx="65">
                  <c:v>44.106620</c:v>
                </c:pt>
                <c:pt idx="66">
                  <c:v>35.242800</c:v>
                </c:pt>
                <c:pt idx="67">
                  <c:v>61.339856</c:v>
                </c:pt>
                <c:pt idx="68">
                  <c:v>18.022138</c:v>
                </c:pt>
                <c:pt idx="69">
                  <c:v>44.957838</c:v>
                </c:pt>
                <c:pt idx="70">
                  <c:v>48.591190</c:v>
                </c:pt>
                <c:pt idx="71">
                  <c:v>56.264771</c:v>
                </c:pt>
                <c:pt idx="72">
                  <c:v>9.600328</c:v>
                </c:pt>
                <c:pt idx="73">
                  <c:v>24.242525</c:v>
                </c:pt>
                <c:pt idx="74">
                  <c:v>15.589743</c:v>
                </c:pt>
                <c:pt idx="75">
                  <c:v>14.098136</c:v>
                </c:pt>
                <c:pt idx="76">
                  <c:v>36.003089</c:v>
                </c:pt>
                <c:pt idx="77">
                  <c:v>13.652555</c:v>
                </c:pt>
                <c:pt idx="78">
                  <c:v>20.990819</c:v>
                </c:pt>
                <c:pt idx="79">
                  <c:v>20.672068</c:v>
                </c:pt>
                <c:pt idx="80">
                  <c:v>22.988767</c:v>
                </c:pt>
                <c:pt idx="81">
                  <c:v>54.882408</c:v>
                </c:pt>
                <c:pt idx="82">
                  <c:v>65.129705</c:v>
                </c:pt>
                <c:pt idx="83">
                  <c:v>11.887064</c:v>
                </c:pt>
                <c:pt idx="84">
                  <c:v>34.859204</c:v>
                </c:pt>
                <c:pt idx="85">
                  <c:v>30.805929</c:v>
                </c:pt>
                <c:pt idx="86">
                  <c:v>13.925161</c:v>
                </c:pt>
                <c:pt idx="87">
                  <c:v>15.087048</c:v>
                </c:pt>
                <c:pt idx="88">
                  <c:v>46.275044</c:v>
                </c:pt>
                <c:pt idx="89">
                  <c:v>24.195716</c:v>
                </c:pt>
                <c:pt idx="90">
                  <c:v>21.683856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3.718423</c:v>
                </c:pt>
                <c:pt idx="81">
                  <c:v>7.853788</c:v>
                </c:pt>
                <c:pt idx="82">
                  <c:v>3.416815</c:v>
                </c:pt>
                <c:pt idx="83">
                  <c:v>12.092729</c:v>
                </c:pt>
                <c:pt idx="84">
                  <c:v>8.799716</c:v>
                </c:pt>
                <c:pt idx="85">
                  <c:v>15.695620</c:v>
                </c:pt>
                <c:pt idx="86">
                  <c:v>16.024101</c:v>
                </c:pt>
                <c:pt idx="87">
                  <c:v>12.726523</c:v>
                </c:pt>
                <c:pt idx="88">
                  <c:v>2.010643</c:v>
                </c:pt>
                <c:pt idx="89">
                  <c:v>18.233755</c:v>
                </c:pt>
                <c:pt idx="90">
                  <c:v>11.361148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776672f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12.970654</c:v>
                </c:pt>
                <c:pt idx="1">
                  <c:v>26.059146</c:v>
                </c:pt>
                <c:pt idx="2">
                  <c:v>4.379726</c:v>
                </c:pt>
                <c:pt idx="3">
                  <c:v>7.113651</c:v>
                </c:pt>
                <c:pt idx="4">
                  <c:v>2.951528</c:v>
                </c:pt>
                <c:pt idx="5">
                  <c:v>10.216582</c:v>
                </c:pt>
                <c:pt idx="6">
                  <c:v>24.510872</c:v>
                </c:pt>
                <c:pt idx="7">
                  <c:v>8.680597</c:v>
                </c:pt>
                <c:pt idx="8">
                  <c:v>6.518827</c:v>
                </c:pt>
                <c:pt idx="9">
                  <c:v>4.499768</c:v>
                </c:pt>
                <c:pt idx="10">
                  <c:v>5.737667</c:v>
                </c:pt>
                <c:pt idx="11">
                  <c:v>6.042437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6.322121</c:v>
                </c:pt>
                <c:pt idx="13">
                  <c:v>5.568803</c:v>
                </c:pt>
                <c:pt idx="14">
                  <c:v>9.844321</c:v>
                </c:pt>
                <c:pt idx="15">
                  <c:v>7.270085</c:v>
                </c:pt>
                <c:pt idx="16">
                  <c:v>32.163583</c:v>
                </c:pt>
                <c:pt idx="17">
                  <c:v>4.649976</c:v>
                </c:pt>
                <c:pt idx="18">
                  <c:v>3.376092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5.999810</c:v>
                </c:pt>
                <c:pt idx="20">
                  <c:v>2.598004</c:v>
                </c:pt>
                <c:pt idx="21">
                  <c:v>5.349012</c:v>
                </c:pt>
                <c:pt idx="22">
                  <c:v>1.275301</c:v>
                </c:pt>
                <c:pt idx="23">
                  <c:v>5.492798</c:v>
                </c:pt>
                <c:pt idx="24">
                  <c:v>2.080363</c:v>
                </c:pt>
                <c:pt idx="25">
                  <c:v>3.228442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6.557803</c:v>
                </c:pt>
                <c:pt idx="27">
                  <c:v>5.525469</c:v>
                </c:pt>
                <c:pt idx="28">
                  <c:v>7.905529</c:v>
                </c:pt>
                <c:pt idx="29">
                  <c:v>18.072257</c:v>
                </c:pt>
                <c:pt idx="30">
                  <c:v>9.172175</c:v>
                </c:pt>
                <c:pt idx="31">
                  <c:v>3.160290</c:v>
                </c:pt>
                <c:pt idx="32">
                  <c:v>11.592053</c:v>
                </c:pt>
                <c:pt idx="33">
                  <c:v>8.608434</c:v>
                </c:pt>
                <c:pt idx="34">
                  <c:v>16.589221</c:v>
                </c:pt>
                <c:pt idx="35">
                  <c:v>2.756836</c:v>
                </c:pt>
                <c:pt idx="36">
                  <c:v>9.176767</c:v>
                </c:pt>
                <c:pt idx="37">
                  <c:v>16.117962</c:v>
                </c:pt>
                <c:pt idx="38">
                  <c:v>10.016995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5.064682</c:v>
                </c:pt>
                <c:pt idx="40">
                  <c:v>11.234115</c:v>
                </c:pt>
                <c:pt idx="41">
                  <c:v>4.408627</c:v>
                </c:pt>
                <c:pt idx="42">
                  <c:v>3.145238</c:v>
                </c:pt>
                <c:pt idx="43">
                  <c:v>9.335407</c:v>
                </c:pt>
                <c:pt idx="44">
                  <c:v>1.611710</c:v>
                </c:pt>
                <c:pt idx="45">
                  <c:v>14.772663</c:v>
                </c:pt>
                <c:pt idx="46">
                  <c:v>12.798635</c:v>
                </c:pt>
                <c:pt idx="47">
                  <c:v>9.819123</c:v>
                </c:pt>
                <c:pt idx="48">
                  <c:v>11.499064</c:v>
                </c:pt>
                <c:pt idx="49">
                  <c:v>11.333764</c:v>
                </c:pt>
                <c:pt idx="50">
                  <c:v>2.969911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5.174980</c:v>
                </c:pt>
                <c:pt idx="52">
                  <c:v>7.114763</c:v>
                </c:pt>
                <c:pt idx="53">
                  <c:v>5.915716</c:v>
                </c:pt>
                <c:pt idx="54">
                  <c:v>9.492033</c:v>
                </c:pt>
                <c:pt idx="55">
                  <c:v>19.210281</c:v>
                </c:pt>
                <c:pt idx="56">
                  <c:v>9.031295</c:v>
                </c:pt>
                <c:pt idx="57">
                  <c:v>4.841492</c:v>
                </c:pt>
                <c:pt idx="58">
                  <c:v>6.994088</c:v>
                </c:pt>
                <c:pt idx="59">
                  <c:v>18.506705</c:v>
                </c:pt>
                <c:pt idx="60">
                  <c:v>16.714496</c:v>
                </c:pt>
                <c:pt idx="61">
                  <c:v>1.735447</c:v>
                </c:pt>
                <c:pt idx="62">
                  <c:v>5.301550</c:v>
                </c:pt>
                <c:pt idx="63">
                  <c:v>7.878734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13.331511</c:v>
                </c:pt>
                <c:pt idx="65">
                  <c:v>10.984319</c:v>
                </c:pt>
                <c:pt idx="66">
                  <c:v>6.454479</c:v>
                </c:pt>
                <c:pt idx="67">
                  <c:v>11.985409</c:v>
                </c:pt>
                <c:pt idx="68">
                  <c:v>21.359492</c:v>
                </c:pt>
                <c:pt idx="69">
                  <c:v>28.840848</c:v>
                </c:pt>
                <c:pt idx="70">
                  <c:v>6.337190</c:v>
                </c:pt>
                <c:pt idx="71">
                  <c:v>39.928362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3.564494</c:v>
                </c:pt>
                <c:pt idx="73">
                  <c:v>11.049053</c:v>
                </c:pt>
                <c:pt idx="74">
                  <c:v>3.435608</c:v>
                </c:pt>
                <c:pt idx="75">
                  <c:v>14.205546</c:v>
                </c:pt>
                <c:pt idx="76">
                  <c:v>10.981832</c:v>
                </c:pt>
                <c:pt idx="77">
                  <c:v>3.782266</c:v>
                </c:pt>
                <c:pt idx="78">
                  <c:v>4.581732</c:v>
                </c:pt>
                <c:pt idx="79">
                  <c:v>6.136115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23.861844</c:v>
                </c:pt>
                <c:pt idx="1">
                  <c:v>43.695875</c:v>
                </c:pt>
                <c:pt idx="2">
                  <c:v>52.790157</c:v>
                </c:pt>
                <c:pt idx="3">
                  <c:v>44.219587</c:v>
                </c:pt>
                <c:pt idx="4">
                  <c:v>41.537222</c:v>
                </c:pt>
                <c:pt idx="5">
                  <c:v>39.171695</c:v>
                </c:pt>
                <c:pt idx="6">
                  <c:v>21.705318</c:v>
                </c:pt>
                <c:pt idx="7">
                  <c:v>50.787106</c:v>
                </c:pt>
                <c:pt idx="8">
                  <c:v>38.883496</c:v>
                </c:pt>
                <c:pt idx="9">
                  <c:v>34.081904</c:v>
                </c:pt>
                <c:pt idx="10">
                  <c:v>26.459948</c:v>
                </c:pt>
                <c:pt idx="11">
                  <c:v>24.122051</c:v>
                </c:pt>
                <c:pt idx="12">
                  <c:v>23.800514</c:v>
                </c:pt>
                <c:pt idx="13">
                  <c:v>35.717024</c:v>
                </c:pt>
                <c:pt idx="14">
                  <c:v>25.520079</c:v>
                </c:pt>
                <c:pt idx="15">
                  <c:v>26.350391</c:v>
                </c:pt>
                <c:pt idx="16">
                  <c:v>25.255566</c:v>
                </c:pt>
                <c:pt idx="17">
                  <c:v>41.630667</c:v>
                </c:pt>
                <c:pt idx="18">
                  <c:v>41.202804</c:v>
                </c:pt>
                <c:pt idx="19">
                  <c:v>44.318950</c:v>
                </c:pt>
                <c:pt idx="20">
                  <c:v>23.903433</c:v>
                </c:pt>
                <c:pt idx="21">
                  <c:v>40.638548</c:v>
                </c:pt>
                <c:pt idx="22">
                  <c:v>43.217470</c:v>
                </c:pt>
                <c:pt idx="23">
                  <c:v>44.004003</c:v>
                </c:pt>
                <c:pt idx="24">
                  <c:v>18.298705</c:v>
                </c:pt>
                <c:pt idx="25">
                  <c:v>40.836066</c:v>
                </c:pt>
                <c:pt idx="26">
                  <c:v>35.451299</c:v>
                </c:pt>
                <c:pt idx="27">
                  <c:v>16.498147</c:v>
                </c:pt>
                <c:pt idx="28">
                  <c:v>17.167803</c:v>
                </c:pt>
                <c:pt idx="29">
                  <c:v>17.741890</c:v>
                </c:pt>
                <c:pt idx="30">
                  <c:v>25.071472</c:v>
                </c:pt>
                <c:pt idx="31">
                  <c:v>11.251408</c:v>
                </c:pt>
                <c:pt idx="32">
                  <c:v>21.302108</c:v>
                </c:pt>
                <c:pt idx="33">
                  <c:v>24.249861</c:v>
                </c:pt>
                <c:pt idx="34">
                  <c:v>39.592550</c:v>
                </c:pt>
                <c:pt idx="35">
                  <c:v>17.651521</c:v>
                </c:pt>
                <c:pt idx="36">
                  <c:v>38.109762</c:v>
                </c:pt>
                <c:pt idx="37">
                  <c:v>32.899591</c:v>
                </c:pt>
                <c:pt idx="38">
                  <c:v>31.545358</c:v>
                </c:pt>
                <c:pt idx="39">
                  <c:v>34.320923</c:v>
                </c:pt>
                <c:pt idx="40">
                  <c:v>49.994013</c:v>
                </c:pt>
                <c:pt idx="41">
                  <c:v>28.438113</c:v>
                </c:pt>
                <c:pt idx="42">
                  <c:v>42.253790</c:v>
                </c:pt>
                <c:pt idx="43">
                  <c:v>34.110945</c:v>
                </c:pt>
                <c:pt idx="44">
                  <c:v>37.144778</c:v>
                </c:pt>
                <c:pt idx="45">
                  <c:v>34.667286</c:v>
                </c:pt>
                <c:pt idx="46">
                  <c:v>24.049423</c:v>
                </c:pt>
                <c:pt idx="47">
                  <c:v>37.638631</c:v>
                </c:pt>
                <c:pt idx="48">
                  <c:v>32.266396</c:v>
                </c:pt>
                <c:pt idx="49">
                  <c:v>42.247190</c:v>
                </c:pt>
                <c:pt idx="50">
                  <c:v>54.154202</c:v>
                </c:pt>
                <c:pt idx="51">
                  <c:v>32.567661</c:v>
                </c:pt>
                <c:pt idx="52">
                  <c:v>22.579221</c:v>
                </c:pt>
                <c:pt idx="53">
                  <c:v>14.446666</c:v>
                </c:pt>
                <c:pt idx="54">
                  <c:v>56.804942</c:v>
                </c:pt>
                <c:pt idx="55">
                  <c:v>23.866186</c:v>
                </c:pt>
                <c:pt idx="56">
                  <c:v>25.618480</c:v>
                </c:pt>
                <c:pt idx="57">
                  <c:v>20.466857</c:v>
                </c:pt>
                <c:pt idx="58">
                  <c:v>30.657076</c:v>
                </c:pt>
                <c:pt idx="59">
                  <c:v>31.081288</c:v>
                </c:pt>
                <c:pt idx="60">
                  <c:v>20.259377</c:v>
                </c:pt>
                <c:pt idx="61">
                  <c:v>4.476034</c:v>
                </c:pt>
                <c:pt idx="62">
                  <c:v>9.923492</c:v>
                </c:pt>
                <c:pt idx="63">
                  <c:v>14.203042</c:v>
                </c:pt>
                <c:pt idx="64">
                  <c:v>32.502716</c:v>
                </c:pt>
                <c:pt idx="65">
                  <c:v>31.977547</c:v>
                </c:pt>
                <c:pt idx="66">
                  <c:v>37.428849</c:v>
                </c:pt>
                <c:pt idx="67">
                  <c:v>40.463107</c:v>
                </c:pt>
                <c:pt idx="68">
                  <c:v>18.403138</c:v>
                </c:pt>
                <c:pt idx="69">
                  <c:v>15.400696</c:v>
                </c:pt>
                <c:pt idx="70">
                  <c:v>41.108601</c:v>
                </c:pt>
                <c:pt idx="71">
                  <c:v>16.904759</c:v>
                </c:pt>
                <c:pt idx="72">
                  <c:v>10.382441</c:v>
                </c:pt>
                <c:pt idx="73">
                  <c:v>21.172882</c:v>
                </c:pt>
                <c:pt idx="74">
                  <c:v>22.243209</c:v>
                </c:pt>
                <c:pt idx="75">
                  <c:v>18.560045</c:v>
                </c:pt>
                <c:pt idx="76">
                  <c:v>42.438044</c:v>
                </c:pt>
                <c:pt idx="77">
                  <c:v>18.643175</c:v>
                </c:pt>
                <c:pt idx="78">
                  <c:v>29.856287</c:v>
                </c:pt>
                <c:pt idx="79">
                  <c:v>27.025019</c:v>
                </c:pt>
                <c:pt idx="80">
                  <c:v>21.595648</c:v>
                </c:pt>
                <c:pt idx="81">
                  <c:v>37.339733</c:v>
                </c:pt>
                <c:pt idx="82">
                  <c:v>23.877148</c:v>
                </c:pt>
                <c:pt idx="83">
                  <c:v>23.030304</c:v>
                </c:pt>
                <c:pt idx="84">
                  <c:v>57.194820</c:v>
                </c:pt>
                <c:pt idx="85">
                  <c:v>52.498897</c:v>
                </c:pt>
                <c:pt idx="86">
                  <c:v>40.324554</c:v>
                </c:pt>
                <c:pt idx="87">
                  <c:v>24.125469</c:v>
                </c:pt>
                <c:pt idx="88">
                  <c:v>33.941968</c:v>
                </c:pt>
                <c:pt idx="89">
                  <c:v>39.109305</c:v>
                </c:pt>
                <c:pt idx="90">
                  <c:v>33.612587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2.321982</c:v>
                </c:pt>
                <c:pt idx="81">
                  <c:v>3.663713</c:v>
                </c:pt>
                <c:pt idx="82">
                  <c:v>3.698512</c:v>
                </c:pt>
                <c:pt idx="83">
                  <c:v>7.994388</c:v>
                </c:pt>
                <c:pt idx="84">
                  <c:v>4.869776</c:v>
                </c:pt>
                <c:pt idx="85">
                  <c:v>6.139891</c:v>
                </c:pt>
                <c:pt idx="86">
                  <c:v>6.612383</c:v>
                </c:pt>
                <c:pt idx="87">
                  <c:v>8.835975</c:v>
                </c:pt>
                <c:pt idx="88">
                  <c:v>2.299434</c:v>
                </c:pt>
                <c:pt idx="89">
                  <c:v>18.204976</c:v>
                </c:pt>
                <c:pt idx="90">
                  <c:v>9.033918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948b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sheet1!$B$2:$B$9</c:f>
              <c:numCache>
                <c:ptCount val="8"/>
                <c:pt idx="0">
                  <c:v>1.259689</c:v>
                </c:pt>
                <c:pt idx="1">
                  <c:v>3.639622</c:v>
                </c:pt>
                <c:pt idx="2">
                  <c:v>4.431857</c:v>
                </c:pt>
                <c:pt idx="3">
                  <c:v>4.216198</c:v>
                </c:pt>
                <c:pt idx="4">
                  <c:v>5.892270</c:v>
                </c:pt>
                <c:pt idx="5">
                  <c:v>8.026006</c:v>
                </c:pt>
                <c:pt idx="6">
                  <c:v>7.340637</c:v>
                </c:pt>
                <c:pt idx="7">
                  <c:v>19.919690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sheet1!$H$2:$H$9</c15:f>
                <c15:dlblRangeCache>
                  <c:ptCount val="8"/>
                  <c:pt idx="0">
                    <c:v>1</c:v>
                  </c:pt>
                  <c:pt idx="1">
                    <c:v>4</c:v>
                  </c:pt>
                  <c:pt idx="2">
                    <c:v>4</c:v>
                  </c:pt>
                  <c:pt idx="3">
                    <c:v>4</c:v>
                  </c:pt>
                  <c:pt idx="4">
                    <c:v>6</c:v>
                  </c:pt>
                  <c:pt idx="5">
                    <c:v>8</c:v>
                  </c:pt>
                  <c:pt idx="6">
                    <c:v>7</c:v>
                  </c:pt>
                  <c:pt idx="7">
                    <c:v>20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sheet1!$C$2:$C$9</c:f>
              <c:numCache>
                <c:ptCount val="8"/>
                <c:pt idx="0">
                  <c:v>8.475291</c:v>
                </c:pt>
                <c:pt idx="1">
                  <c:v>15.397822</c:v>
                </c:pt>
                <c:pt idx="2">
                  <c:v>15.780424</c:v>
                </c:pt>
                <c:pt idx="3">
                  <c:v>20.043257</c:v>
                </c:pt>
                <c:pt idx="4">
                  <c:v>30.358561</c:v>
                </c:pt>
                <c:pt idx="5">
                  <c:v>30.136589</c:v>
                </c:pt>
                <c:pt idx="6">
                  <c:v>32.323973</c:v>
                </c:pt>
                <c:pt idx="7">
                  <c:v>46.359735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sheet1!$I$2:$I$9</c15:f>
                <c15:dlblRangeCache>
                  <c:ptCount val="8"/>
                  <c:pt idx="0">
                    <c:v>8</c:v>
                  </c:pt>
                  <c:pt idx="1">
                    <c:v>15</c:v>
                  </c:pt>
                  <c:pt idx="2">
                    <c:v>16</c:v>
                  </c:pt>
                  <c:pt idx="3">
                    <c:v>20</c:v>
                  </c:pt>
                  <c:pt idx="4">
                    <c:v>30</c:v>
                  </c:pt>
                  <c:pt idx="5">
                    <c:v>30</c:v>
                  </c:pt>
                  <c:pt idx="6">
                    <c:v>32</c:v>
                  </c:pt>
                  <c:pt idx="7">
                    <c:v>46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sheet1!$D$2:$D$9</c:f>
              <c:numCache>
                <c:ptCount val="8"/>
                <c:pt idx="0">
                  <c:v>31.07422</c:v>
                </c:pt>
                <c:pt idx="1">
                  <c:v>37.18776</c:v>
                </c:pt>
                <c:pt idx="2">
                  <c:v>30.68580</c:v>
                </c:pt>
                <c:pt idx="3">
                  <c:v>36.64363</c:v>
                </c:pt>
                <c:pt idx="4">
                  <c:v>38.11885</c:v>
                </c:pt>
                <c:pt idx="5">
                  <c:v>42.35533</c:v>
                </c:pt>
                <c:pt idx="6">
                  <c:v>34.70088</c:v>
                </c:pt>
                <c:pt idx="7">
                  <c:v>23.85551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sheet1!$J$2:$J$9</c15:f>
                <c15:dlblRangeCache>
                  <c:ptCount val="8"/>
                  <c:pt idx="0">
                    <c:v>31</c:v>
                  </c:pt>
                  <c:pt idx="1">
                    <c:v>37</c:v>
                  </c:pt>
                  <c:pt idx="2">
                    <c:v>31</c:v>
                  </c:pt>
                  <c:pt idx="3">
                    <c:v>37</c:v>
                  </c:pt>
                  <c:pt idx="4">
                    <c:v>38</c:v>
                  </c:pt>
                  <c:pt idx="5">
                    <c:v>42</c:v>
                  </c:pt>
                  <c:pt idx="6">
                    <c:v>35</c:v>
                  </c:pt>
                  <c:pt idx="7">
                    <c:v>24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sheet1!$E$2:$E$9</c:f>
              <c:numCache>
                <c:ptCount val="8"/>
                <c:pt idx="0">
                  <c:v>7.783126</c:v>
                </c:pt>
                <c:pt idx="1">
                  <c:v>8.101822</c:v>
                </c:pt>
                <c:pt idx="2">
                  <c:v>13.347232</c:v>
                </c:pt>
                <c:pt idx="3">
                  <c:v>8.994597</c:v>
                </c:pt>
                <c:pt idx="4">
                  <c:v>8.929177</c:v>
                </c:pt>
                <c:pt idx="5">
                  <c:v>7.716972</c:v>
                </c:pt>
                <c:pt idx="6">
                  <c:v>8.652315</c:v>
                </c:pt>
                <c:pt idx="7">
                  <c:v>4.044097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sheet1!$K$2:$K$9</c15:f>
                <c15:dlblRangeCache>
                  <c:ptCount val="8"/>
                  <c:pt idx="0">
                    <c:v>8</c:v>
                  </c:pt>
                  <c:pt idx="1">
                    <c:v>8</c:v>
                  </c:pt>
                  <c:pt idx="2">
                    <c:v>13</c:v>
                  </c:pt>
                  <c:pt idx="3">
                    <c:v>9</c:v>
                  </c:pt>
                  <c:pt idx="4">
                    <c:v>9</c:v>
                  </c:pt>
                  <c:pt idx="5">
                    <c:v>8</c:v>
                  </c:pt>
                  <c:pt idx="6">
                    <c:v>9</c:v>
                  </c:pt>
                  <c:pt idx="7">
                    <c:v>4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sheet1!$F$2:$F$9</c:f>
              <c:numCache>
                <c:ptCount val="8"/>
                <c:pt idx="0">
                  <c:v>6.976937</c:v>
                </c:pt>
                <c:pt idx="1">
                  <c:v>5.162593</c:v>
                </c:pt>
                <c:pt idx="2">
                  <c:v>7.532534</c:v>
                </c:pt>
                <c:pt idx="3">
                  <c:v>3.515630</c:v>
                </c:pt>
                <c:pt idx="4">
                  <c:v>1.644707</c:v>
                </c:pt>
                <c:pt idx="5">
                  <c:v>1.749231</c:v>
                </c:pt>
                <c:pt idx="6">
                  <c:v>3.447647</c:v>
                </c:pt>
                <c:pt idx="7">
                  <c:v>1.559693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sheet1!$L$2:$L$9</c15:f>
                <c15:dlblRangeCache>
                  <c:ptCount val="8"/>
                  <c:pt idx="0">
                    <c:v>7</c:v>
                  </c:pt>
                  <c:pt idx="1">
                    <c:v>5</c:v>
                  </c:pt>
                  <c:pt idx="2">
                    <c:v>8</c:v>
                  </c:pt>
                  <c:pt idx="3">
                    <c:v>4</c:v>
                  </c:pt>
                  <c:pt idx="4">
                    <c:v>2</c:v>
                  </c:pt>
                  <c:pt idx="5">
                    <c:v>2</c:v>
                  </c:pt>
                  <c:pt idx="6">
                    <c:v>3</c:v>
                  </c:pt>
                  <c:pt idx="7">
                    <c:v>2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sheet1!$A$2:$A$9</c:f>
              <c:strCache>
                <c:ptCount val="8"/>
                <c:pt idx="0">
                  <c:v>GK Gruppen</c:v>
                </c:pt>
                <c:pt idx="1">
                  <c:v>Selvaag Gruppen</c:v>
                </c:pt>
                <c:pt idx="2">
                  <c:v>Nye Veier</c:v>
                </c:pt>
                <c:pt idx="3">
                  <c:v>NCC</c:v>
                </c:pt>
                <c:pt idx="4">
                  <c:v>Skanska Norge</c:v>
                </c:pt>
                <c:pt idx="5">
                  <c:v>Veidekke</c:v>
                </c:pt>
                <c:pt idx="6">
                  <c:v>Mesta</c:v>
                </c:pt>
                <c:pt idx="7">
                  <c:v>OBOS</c:v>
                </c:pt>
              </c:strCache>
            </c:strRef>
          </c:cat>
          <c:val>
            <c:numRef>
              <c:f>sheet1!$G$2:$G$9</c:f>
              <c:numCache>
                <c:ptCount val="8"/>
                <c:pt idx="0">
                  <c:v>44.430738</c:v>
                </c:pt>
                <c:pt idx="1">
                  <c:v>30.510383</c:v>
                </c:pt>
                <c:pt idx="2">
                  <c:v>28.222152</c:v>
                </c:pt>
                <c:pt idx="3">
                  <c:v>26.586683</c:v>
                </c:pt>
                <c:pt idx="4">
                  <c:v>15.056435</c:v>
                </c:pt>
                <c:pt idx="5">
                  <c:v>10.015876</c:v>
                </c:pt>
                <c:pt idx="6">
                  <c:v>13.534547</c:v>
                </c:pt>
                <c:pt idx="7">
                  <c:v>4.261272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sheet1!$M$2:$M$9</c15:f>
                <c15:dlblRangeCache>
                  <c:ptCount val="8"/>
                  <c:pt idx="0">
                    <c:v>44</c:v>
                  </c:pt>
                  <c:pt idx="1">
                    <c:v>31</c:v>
                  </c:pt>
                  <c:pt idx="2">
                    <c:v>28</c:v>
                  </c:pt>
                  <c:pt idx="3">
                    <c:v>27</c:v>
                  </c:pt>
                  <c:pt idx="4">
                    <c:v>15</c:v>
                  </c:pt>
                  <c:pt idx="5">
                    <c:v>10</c:v>
                  </c:pt>
                  <c:pt idx="6">
                    <c:v>14</c:v>
                  </c:pt>
                  <c:pt idx="7">
                    <c:v>4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b834c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sheet1!$B$2:$B$15</c:f>
              <c:numCache>
                <c:ptCount val="14"/>
                <c:pt idx="0">
                  <c:v>25.45894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sheet1!$P$2:$P$15</c15:f>
                <c15:dlblRangeCache>
                  <c:ptCount val="14"/>
                  <c:pt idx="0">
                    <c:v>1
</c:v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10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sheet1!$C$2:$C$15</c:f>
              <c:numCache>
                <c:ptCount val="14"/>
                <c:pt idx="1">
                  <c:v>8.998187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sheet1!$Q$2:$Q$15</c15:f>
                <c15:dlblRangeCache>
                  <c:ptCount val="14"/>
                  <c:pt idx="0">
                    <c:v/>
                  </c:pt>
                  <c:pt idx="1">
                    <c:v>10
</c:v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11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sheet1!$D$2:$D$15</c:f>
              <c:numCache>
                <c:ptCount val="14"/>
                <c:pt idx="2">
                  <c:v>9.015591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>11
</c:v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12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sheet1!$E$2:$E$15</c:f>
              <c:numCache>
                <c:ptCount val="14"/>
                <c:pt idx="3">
                  <c:v>9.001759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>12
</c:v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13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sheet1!$F$2:$F$15</c:f>
              <c:numCache>
                <c:ptCount val="14"/>
                <c:pt idx="4">
                  <c:v>10.11166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sheet1!$T$2:$T$15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>13
</c:v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14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sheet1!$G$2:$G$15</c:f>
              <c:numCache>
                <c:ptCount val="14"/>
                <c:pt idx="5">
                  <c:v>11.89217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sheet1!$U$2:$U$15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>14
</c:v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2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sheet1!$H$2:$H$15</c:f>
              <c:numCache>
                <c:ptCount val="14"/>
                <c:pt idx="6">
                  <c:v>22.4456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sheet1!$V$2:$V$15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>2
</c:v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3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sheet1!$I$2:$I$15</c:f>
              <c:numCache>
                <c:ptCount val="14"/>
                <c:pt idx="7">
                  <c:v>16.15291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sheet1!$W$2:$W$15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>3
</c:v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4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sheet1!$J$2:$J$15</c:f>
              <c:numCache>
                <c:ptCount val="14"/>
                <c:pt idx="8">
                  <c:v>17.07055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sheet1!$X$2:$X$15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>4
</c:v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9"/>
          <c:order val="9"/>
          <c:tx>
            <c:strRef>
              <c:f>sheet1!$K$1</c:f>
              <c:strCache>
                <c:ptCount val="1"/>
                <c:pt idx="0">
                  <c:v>5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sheet1!$K$2:$K$15</c:f>
              <c:numCache>
                <c:ptCount val="14"/>
                <c:pt idx="9">
                  <c:v>17.25783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sheet1!$Y$2:$Y$15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>5
</c:v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0"/>
          <c:order val="10"/>
          <c:tx>
            <c:strRef>
              <c:f>sheet1!$L$1</c:f>
              <c:strCache>
                <c:ptCount val="1"/>
                <c:pt idx="0">
                  <c:v>6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sheet1!$L$2:$L$15</c:f>
              <c:numCache>
                <c:ptCount val="14"/>
                <c:pt idx="10">
                  <c:v>11.03093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sheet1!$Z$2:$Z$15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>6
</c:v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1"/>
          <c:order val="11"/>
          <c:tx>
            <c:strRef>
              <c:f>sheet1!$M$1</c:f>
              <c:strCache>
                <c:ptCount val="1"/>
                <c:pt idx="0">
                  <c:v>7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sheet1!$M$2:$M$15</c:f>
              <c:numCache>
                <c:ptCount val="14"/>
                <c:pt idx="11">
                  <c:v>13.31101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sheet1!$AA$2:$AA$15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>7
</c:v>
                  </c:pt>
                  <c:pt idx="12">
                    <c:v/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2"/>
          <c:order val="12"/>
          <c:tx>
            <c:strRef>
              <c:f>sheet1!$N$1</c:f>
              <c:strCache>
                <c:ptCount val="1"/>
                <c:pt idx="0">
                  <c:v>8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sheet1!$N$2:$N$15</c:f>
              <c:numCache>
                <c:ptCount val="14"/>
                <c:pt idx="12">
                  <c:v>12.19076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sheet1!$AB$2:$AB$15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>8
</c:v>
                  </c:pt>
                  <c:pt idx="13">
                    <c:v/>
                  </c:pt>
                </c15:dlblRangeCache>
              </c15:datalabelsRange>
            </c:ext>
          </c:extLst>
          <c:smooth val="0"/>
        </c:ser>
        <c:ser>
          <c:idx val="13"/>
          <c:order val="13"/>
          <c:tx>
            <c:strRef>
              <c:f>sheet1!$O$1</c:f>
              <c:strCache>
                <c:ptCount val="1"/>
                <c:pt idx="0">
                  <c:v>9
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2554">
                  <a:alpha val="100000"/>
                </a:srgbClr>
              </a:solidFill>
              <a:ln>
                <a:solidFill>
                  <a:srgbClr val="00255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8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sheet1!$A$2:$A$15</c:f>
              <c:numCache>
                <c:ptCount val="14"/>
                <c:pt idx="0">
                  <c:v>34.19680</c:v>
                </c:pt>
                <c:pt idx="1">
                  <c:v>40.17701</c:v>
                </c:pt>
                <c:pt idx="2">
                  <c:v>40.07693</c:v>
                </c:pt>
                <c:pt idx="3">
                  <c:v>35.36422</c:v>
                </c:pt>
                <c:pt idx="4">
                  <c:v>36.34138</c:v>
                </c:pt>
                <c:pt idx="5">
                  <c:v>35.22912</c:v>
                </c:pt>
                <c:pt idx="6">
                  <c:v>32.36334</c:v>
                </c:pt>
                <c:pt idx="7">
                  <c:v>33.69128</c:v>
                </c:pt>
                <c:pt idx="8">
                  <c:v>33.33808</c:v>
                </c:pt>
                <c:pt idx="9">
                  <c:v>32.05779</c:v>
                </c:pt>
                <c:pt idx="10">
                  <c:v>40.75782</c:v>
                </c:pt>
                <c:pt idx="11">
                  <c:v>37.30648</c:v>
                </c:pt>
                <c:pt idx="12">
                  <c:v>36.81701</c:v>
                </c:pt>
                <c:pt idx="13">
                  <c:v>37.71438</c:v>
                </c:pt>
              </c:numCache>
            </c:numRef>
          </c:xVal>
          <c:yVal>
            <c:numRef>
              <c:f>sheet1!$O$2:$O$15</c:f>
              <c:numCache>
                <c:ptCount val="14"/>
                <c:pt idx="13">
                  <c:v>9.192267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sheet1!$AC$2:$AC$15</c15:f>
                <c15:dlblRangeCache>
                  <c:ptCount val="14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>9
</c:v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7f725c3c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15.183662</c:v>
                </c:pt>
                <c:pt idx="1">
                  <c:v>9.987882</c:v>
                </c:pt>
                <c:pt idx="2">
                  <c:v>5.748107</c:v>
                </c:pt>
                <c:pt idx="3">
                  <c:v>5.402334</c:v>
                </c:pt>
                <c:pt idx="4">
                  <c:v>9.270900</c:v>
                </c:pt>
                <c:pt idx="5">
                  <c:v>8.975055</c:v>
                </c:pt>
                <c:pt idx="6">
                  <c:v>18.518500</c:v>
                </c:pt>
                <c:pt idx="7">
                  <c:v>5.259845</c:v>
                </c:pt>
                <c:pt idx="8">
                  <c:v>8.607684</c:v>
                </c:pt>
                <c:pt idx="9">
                  <c:v>6.488481</c:v>
                </c:pt>
                <c:pt idx="10">
                  <c:v>18.066655</c:v>
                </c:pt>
                <c:pt idx="11">
                  <c:v>15.969483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11.360285</c:v>
                </c:pt>
                <c:pt idx="13">
                  <c:v>6.188385</c:v>
                </c:pt>
                <c:pt idx="14">
                  <c:v>13.236074</c:v>
                </c:pt>
                <c:pt idx="15">
                  <c:v>11.092893</c:v>
                </c:pt>
                <c:pt idx="16">
                  <c:v>11.300369</c:v>
                </c:pt>
                <c:pt idx="17">
                  <c:v>6.641026</c:v>
                </c:pt>
                <c:pt idx="18">
                  <c:v>4.703983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10.181690</c:v>
                </c:pt>
                <c:pt idx="20">
                  <c:v>16.111169</c:v>
                </c:pt>
                <c:pt idx="21">
                  <c:v>12.416561</c:v>
                </c:pt>
                <c:pt idx="22">
                  <c:v>3.848039</c:v>
                </c:pt>
                <c:pt idx="23">
                  <c:v>12.107361</c:v>
                </c:pt>
                <c:pt idx="24">
                  <c:v>13.001147</c:v>
                </c:pt>
                <c:pt idx="25">
                  <c:v>12.386526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7.027635</c:v>
                </c:pt>
                <c:pt idx="27">
                  <c:v>15.641507</c:v>
                </c:pt>
                <c:pt idx="28">
                  <c:v>14.325321</c:v>
                </c:pt>
                <c:pt idx="29">
                  <c:v>17.224203</c:v>
                </c:pt>
                <c:pt idx="30">
                  <c:v>11.063482</c:v>
                </c:pt>
                <c:pt idx="31">
                  <c:v>17.787287</c:v>
                </c:pt>
                <c:pt idx="32">
                  <c:v>9.992026</c:v>
                </c:pt>
                <c:pt idx="33">
                  <c:v>10.651817</c:v>
                </c:pt>
                <c:pt idx="34">
                  <c:v>3.878420</c:v>
                </c:pt>
                <c:pt idx="35">
                  <c:v>13.376126</c:v>
                </c:pt>
                <c:pt idx="36">
                  <c:v>8.092271</c:v>
                </c:pt>
                <c:pt idx="37">
                  <c:v>4.208952</c:v>
                </c:pt>
                <c:pt idx="38">
                  <c:v>6.782987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4.130623</c:v>
                </c:pt>
                <c:pt idx="40">
                  <c:v>3.805199</c:v>
                </c:pt>
                <c:pt idx="41">
                  <c:v>8.014870</c:v>
                </c:pt>
                <c:pt idx="42">
                  <c:v>6.093500</c:v>
                </c:pt>
                <c:pt idx="43">
                  <c:v>10.125924</c:v>
                </c:pt>
                <c:pt idx="44">
                  <c:v>3.829676</c:v>
                </c:pt>
                <c:pt idx="45">
                  <c:v>11.662773</c:v>
                </c:pt>
                <c:pt idx="46">
                  <c:v>14.825973</c:v>
                </c:pt>
                <c:pt idx="47">
                  <c:v>12.309039</c:v>
                </c:pt>
                <c:pt idx="48">
                  <c:v>13.933169</c:v>
                </c:pt>
                <c:pt idx="49">
                  <c:v>2.914724</c:v>
                </c:pt>
                <c:pt idx="50">
                  <c:v>2.848715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5.224481</c:v>
                </c:pt>
                <c:pt idx="52">
                  <c:v>14.123776</c:v>
                </c:pt>
                <c:pt idx="53">
                  <c:v>16.206401</c:v>
                </c:pt>
                <c:pt idx="54">
                  <c:v>6.130558</c:v>
                </c:pt>
                <c:pt idx="55">
                  <c:v>14.839305</c:v>
                </c:pt>
                <c:pt idx="56">
                  <c:v>12.782678</c:v>
                </c:pt>
                <c:pt idx="57">
                  <c:v>14.790119</c:v>
                </c:pt>
                <c:pt idx="58">
                  <c:v>12.997912</c:v>
                </c:pt>
                <c:pt idx="59">
                  <c:v>15.915370</c:v>
                </c:pt>
                <c:pt idx="60">
                  <c:v>19.203356</c:v>
                </c:pt>
                <c:pt idx="61">
                  <c:v>19.256364</c:v>
                </c:pt>
                <c:pt idx="62">
                  <c:v>15.752632</c:v>
                </c:pt>
                <c:pt idx="63">
                  <c:v>13.924920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7.528759</c:v>
                </c:pt>
                <c:pt idx="65">
                  <c:v>5.868418</c:v>
                </c:pt>
                <c:pt idx="66">
                  <c:v>9.603951</c:v>
                </c:pt>
                <c:pt idx="67">
                  <c:v>4.962174</c:v>
                </c:pt>
                <c:pt idx="68">
                  <c:v>15.758664</c:v>
                </c:pt>
                <c:pt idx="69">
                  <c:v>9.649287</c:v>
                </c:pt>
                <c:pt idx="70">
                  <c:v>6.487111</c:v>
                </c:pt>
                <c:pt idx="71">
                  <c:v>11.052410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14.760063</c:v>
                </c:pt>
                <c:pt idx="73">
                  <c:v>12.099962</c:v>
                </c:pt>
                <c:pt idx="74">
                  <c:v>12.510227</c:v>
                </c:pt>
                <c:pt idx="75">
                  <c:v>20.879766</c:v>
                </c:pt>
                <c:pt idx="76">
                  <c:v>5.603791</c:v>
                </c:pt>
                <c:pt idx="77">
                  <c:v>13.264415</c:v>
                </c:pt>
                <c:pt idx="78">
                  <c:v>10.573885</c:v>
                </c:pt>
                <c:pt idx="79">
                  <c:v>9.466203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28.993822</c:v>
                </c:pt>
                <c:pt idx="1">
                  <c:v>66.877458</c:v>
                </c:pt>
                <c:pt idx="2">
                  <c:v>67.162695</c:v>
                </c:pt>
                <c:pt idx="3">
                  <c:v>67.061183</c:v>
                </c:pt>
                <c:pt idx="4">
                  <c:v>45.190361</c:v>
                </c:pt>
                <c:pt idx="5">
                  <c:v>48.324483</c:v>
                </c:pt>
                <c:pt idx="6">
                  <c:v>27.636182</c:v>
                </c:pt>
                <c:pt idx="7">
                  <c:v>68.133129</c:v>
                </c:pt>
                <c:pt idx="8">
                  <c:v>50.680128</c:v>
                </c:pt>
                <c:pt idx="9">
                  <c:v>51.008783</c:v>
                </c:pt>
                <c:pt idx="10">
                  <c:v>20.383178</c:v>
                </c:pt>
                <c:pt idx="11">
                  <c:v>21.768272</c:v>
                </c:pt>
                <c:pt idx="12">
                  <c:v>33.130839</c:v>
                </c:pt>
                <c:pt idx="13">
                  <c:v>61.243263</c:v>
                </c:pt>
                <c:pt idx="14">
                  <c:v>46.050766</c:v>
                </c:pt>
                <c:pt idx="15">
                  <c:v>39.301291</c:v>
                </c:pt>
                <c:pt idx="16">
                  <c:v>68.650461</c:v>
                </c:pt>
                <c:pt idx="17">
                  <c:v>63.003651</c:v>
                </c:pt>
                <c:pt idx="18">
                  <c:v>64.828333</c:v>
                </c:pt>
                <c:pt idx="19">
                  <c:v>44.079165</c:v>
                </c:pt>
                <c:pt idx="20">
                  <c:v>21.747958</c:v>
                </c:pt>
                <c:pt idx="21">
                  <c:v>41.618493</c:v>
                </c:pt>
                <c:pt idx="22">
                  <c:v>73.878712</c:v>
                </c:pt>
                <c:pt idx="23">
                  <c:v>43.741451</c:v>
                </c:pt>
                <c:pt idx="24">
                  <c:v>23.819671</c:v>
                </c:pt>
                <c:pt idx="25">
                  <c:v>40.134241</c:v>
                </c:pt>
                <c:pt idx="26">
                  <c:v>62.226041</c:v>
                </c:pt>
                <c:pt idx="27">
                  <c:v>25.771398</c:v>
                </c:pt>
                <c:pt idx="28">
                  <c:v>29.676512</c:v>
                </c:pt>
                <c:pt idx="29">
                  <c:v>52.297748</c:v>
                </c:pt>
                <c:pt idx="30">
                  <c:v>47.087944</c:v>
                </c:pt>
                <c:pt idx="31">
                  <c:v>11.748361</c:v>
                </c:pt>
                <c:pt idx="32">
                  <c:v>52.981165</c:v>
                </c:pt>
                <c:pt idx="33">
                  <c:v>48.634209</c:v>
                </c:pt>
                <c:pt idx="34">
                  <c:v>81.957711</c:v>
                </c:pt>
                <c:pt idx="35">
                  <c:v>33.924749</c:v>
                </c:pt>
                <c:pt idx="36">
                  <c:v>57.818015</c:v>
                </c:pt>
                <c:pt idx="37">
                  <c:v>75.671780</c:v>
                </c:pt>
                <c:pt idx="38">
                  <c:v>73.645018</c:v>
                </c:pt>
                <c:pt idx="39">
                  <c:v>66.023432</c:v>
                </c:pt>
                <c:pt idx="40">
                  <c:v>80.453852</c:v>
                </c:pt>
                <c:pt idx="41">
                  <c:v>57.496814</c:v>
                </c:pt>
                <c:pt idx="42">
                  <c:v>62.484469</c:v>
                </c:pt>
                <c:pt idx="43">
                  <c:v>49.020214</c:v>
                </c:pt>
                <c:pt idx="44">
                  <c:v>69.706491</c:v>
                </c:pt>
                <c:pt idx="45">
                  <c:v>48.567714</c:v>
                </c:pt>
                <c:pt idx="46">
                  <c:v>42.642806</c:v>
                </c:pt>
                <c:pt idx="47">
                  <c:v>44.337600</c:v>
                </c:pt>
                <c:pt idx="48">
                  <c:v>34.015251</c:v>
                </c:pt>
                <c:pt idx="49">
                  <c:v>81.100321</c:v>
                </c:pt>
                <c:pt idx="50">
                  <c:v>71.894364</c:v>
                </c:pt>
                <c:pt idx="51">
                  <c:v>70.190825</c:v>
                </c:pt>
                <c:pt idx="52">
                  <c:v>43.541464</c:v>
                </c:pt>
                <c:pt idx="53">
                  <c:v>18.243486</c:v>
                </c:pt>
                <c:pt idx="54">
                  <c:v>69.990026</c:v>
                </c:pt>
                <c:pt idx="55">
                  <c:v>50.694999</c:v>
                </c:pt>
                <c:pt idx="56">
                  <c:v>33.775845</c:v>
                </c:pt>
                <c:pt idx="57">
                  <c:v>24.243151</c:v>
                </c:pt>
                <c:pt idx="58">
                  <c:v>46.966785</c:v>
                </c:pt>
                <c:pt idx="59">
                  <c:v>41.466443</c:v>
                </c:pt>
                <c:pt idx="60">
                  <c:v>24.158523</c:v>
                </c:pt>
                <c:pt idx="61">
                  <c:v>5.326222</c:v>
                </c:pt>
                <c:pt idx="62">
                  <c:v>10.549829</c:v>
                </c:pt>
                <c:pt idx="63">
                  <c:v>24.062958</c:v>
                </c:pt>
                <c:pt idx="64">
                  <c:v>59.553048</c:v>
                </c:pt>
                <c:pt idx="65">
                  <c:v>71.436890</c:v>
                </c:pt>
                <c:pt idx="66">
                  <c:v>44.112978</c:v>
                </c:pt>
                <c:pt idx="67">
                  <c:v>79.765935</c:v>
                </c:pt>
                <c:pt idx="68">
                  <c:v>49.208210</c:v>
                </c:pt>
                <c:pt idx="69">
                  <c:v>52.208054</c:v>
                </c:pt>
                <c:pt idx="70">
                  <c:v>63.393531</c:v>
                </c:pt>
                <c:pt idx="71">
                  <c:v>60.803983</c:v>
                </c:pt>
                <c:pt idx="72">
                  <c:v>9.734980</c:v>
                </c:pt>
                <c:pt idx="73">
                  <c:v>39.664610</c:v>
                </c:pt>
                <c:pt idx="74">
                  <c:v>24.259455</c:v>
                </c:pt>
                <c:pt idx="75">
                  <c:v>20.212281</c:v>
                </c:pt>
                <c:pt idx="76">
                  <c:v>66.279425</c:v>
                </c:pt>
                <c:pt idx="77">
                  <c:v>19.037444</c:v>
                </c:pt>
                <c:pt idx="78">
                  <c:v>36.250831</c:v>
                </c:pt>
                <c:pt idx="79">
                  <c:v>38.162594</c:v>
                </c:pt>
                <c:pt idx="80">
                  <c:v>16.801224</c:v>
                </c:pt>
                <c:pt idx="81">
                  <c:v>68.313163</c:v>
                </c:pt>
                <c:pt idx="82">
                  <c:v>41.208207</c:v>
                </c:pt>
                <c:pt idx="83">
                  <c:v>41.415245</c:v>
                </c:pt>
                <c:pt idx="84">
                  <c:v>79.559176</c:v>
                </c:pt>
                <c:pt idx="85">
                  <c:v>47.281155</c:v>
                </c:pt>
                <c:pt idx="86">
                  <c:v>35.163360</c:v>
                </c:pt>
                <c:pt idx="87">
                  <c:v>57.681348</c:v>
                </c:pt>
                <c:pt idx="88">
                  <c:v>42.711369</c:v>
                </c:pt>
                <c:pt idx="89">
                  <c:v>71.681450</c:v>
                </c:pt>
                <c:pt idx="90">
                  <c:v>65.392040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17.458073</c:v>
                </c:pt>
                <c:pt idx="81">
                  <c:v>3.767696</c:v>
                </c:pt>
                <c:pt idx="82">
                  <c:v>15.032386</c:v>
                </c:pt>
                <c:pt idx="83">
                  <c:v>11.869142</c:v>
                </c:pt>
                <c:pt idx="84">
                  <c:v>3.888596</c:v>
                </c:pt>
                <c:pt idx="85">
                  <c:v>11.154554</c:v>
                </c:pt>
                <c:pt idx="86">
                  <c:v>13.576805</c:v>
                </c:pt>
                <c:pt idx="87">
                  <c:v>8.985634</c:v>
                </c:pt>
                <c:pt idx="88">
                  <c:v>11.968462</c:v>
                </c:pt>
                <c:pt idx="89">
                  <c:v>6.012059</c:v>
                </c:pt>
                <c:pt idx="90">
                  <c:v>4.827523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c0824db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Meget godt
 inntrykk</c:v>
                </c:pt>
              </c:strCache>
            </c:strRef>
          </c:tx>
          <c:spPr>
            <a:solidFill>
              <a:srgbClr val="1DAFAD">
                <a:alpha val="100000"/>
              </a:srgbClr>
            </a:solidFill>
            <a:ln w="25400">
              <a:solidFill>
                <a:srgbClr val="1DAFAD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sheet1!$B$2:$B$15</c:f>
              <c:numCache>
                <c:ptCount val="14"/>
                <c:pt idx="0">
                  <c:v>2.353502</c:v>
                </c:pt>
                <c:pt idx="1">
                  <c:v>2.057814</c:v>
                </c:pt>
                <c:pt idx="2">
                  <c:v>1.828448</c:v>
                </c:pt>
                <c:pt idx="3">
                  <c:v>2.348403</c:v>
                </c:pt>
                <c:pt idx="4">
                  <c:v>2.466954</c:v>
                </c:pt>
                <c:pt idx="5">
                  <c:v>3.841458</c:v>
                </c:pt>
                <c:pt idx="6">
                  <c:v>2.898886</c:v>
                </c:pt>
                <c:pt idx="7">
                  <c:v>1.703816</c:v>
                </c:pt>
                <c:pt idx="8">
                  <c:v>2.823016</c:v>
                </c:pt>
                <c:pt idx="9">
                  <c:v>3.830887</c:v>
                </c:pt>
                <c:pt idx="10">
                  <c:v>4.319658</c:v>
                </c:pt>
                <c:pt idx="11">
                  <c:v>2.645844</c:v>
                </c:pt>
                <c:pt idx="12">
                  <c:v>3.036360</c:v>
                </c:pt>
                <c:pt idx="13">
                  <c:v>1.820674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sheet1!$H$2:$H$15</c15:f>
                <c15:dlblRangeCache>
                  <c:ptCount val="14"/>
                  <c:pt idx="0">
                    <c:v>2</c:v>
                  </c:pt>
                  <c:pt idx="1">
                    <c:v>2</c:v>
                  </c:pt>
                  <c:pt idx="2">
                    <c:v>2</c:v>
                  </c:pt>
                  <c:pt idx="3">
                    <c:v>2</c:v>
                  </c:pt>
                  <c:pt idx="4">
                    <c:v>2</c:v>
                  </c:pt>
                  <c:pt idx="5">
                    <c:v>4</c:v>
                  </c:pt>
                  <c:pt idx="6">
                    <c:v>3</c:v>
                  </c:pt>
                  <c:pt idx="7">
                    <c:v>2</c:v>
                  </c:pt>
                  <c:pt idx="8">
                    <c:v>3</c:v>
                  </c:pt>
                  <c:pt idx="9">
                    <c:v>4</c:v>
                  </c:pt>
                  <c:pt idx="10">
                    <c:v>4</c:v>
                  </c:pt>
                  <c:pt idx="11">
                    <c:v>3</c:v>
                  </c:pt>
                  <c:pt idx="12">
                    <c:v>3</c:v>
                  </c:pt>
                  <c:pt idx="13">
                    <c:v>2</c:v>
                  </c:pt>
                </c15:dlblRangeCache>
              </c15:datalabelsRange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Ganske godt
 inntrykk</c:v>
                </c:pt>
              </c:strCache>
            </c:strRef>
          </c:tx>
          <c:spPr>
            <a:solidFill>
              <a:srgbClr val="9FE5D8">
                <a:alpha val="100000"/>
              </a:srgbClr>
            </a:solidFill>
            <a:ln w="25400">
              <a:solidFill>
                <a:srgbClr val="9FE5D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sheet1!$C$2:$C$15</c:f>
              <c:numCache>
                <c:ptCount val="14"/>
                <c:pt idx="0">
                  <c:v>16.28523</c:v>
                </c:pt>
                <c:pt idx="1">
                  <c:v>17.26038</c:v>
                </c:pt>
                <c:pt idx="2">
                  <c:v>18.06420</c:v>
                </c:pt>
                <c:pt idx="3">
                  <c:v>17.48181</c:v>
                </c:pt>
                <c:pt idx="4">
                  <c:v>16.62700</c:v>
                </c:pt>
                <c:pt idx="5">
                  <c:v>20.20573</c:v>
                </c:pt>
                <c:pt idx="6">
                  <c:v>19.17770</c:v>
                </c:pt>
                <c:pt idx="7">
                  <c:v>16.96840</c:v>
                </c:pt>
                <c:pt idx="8">
                  <c:v>18.94028</c:v>
                </c:pt>
                <c:pt idx="9">
                  <c:v>18.56453</c:v>
                </c:pt>
                <c:pt idx="10">
                  <c:v>18.71664</c:v>
                </c:pt>
                <c:pt idx="11">
                  <c:v>16.38039</c:v>
                </c:pt>
                <c:pt idx="12">
                  <c:v>18.45445</c:v>
                </c:pt>
                <c:pt idx="13">
                  <c:v>22.42185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sheet1!$I$2:$I$15</c15:f>
                <c15:dlblRangeCache>
                  <c:ptCount val="14"/>
                  <c:pt idx="0">
                    <c:v>16</c:v>
                  </c:pt>
                  <c:pt idx="1">
                    <c:v>17</c:v>
                  </c:pt>
                  <c:pt idx="2">
                    <c:v>18</c:v>
                  </c:pt>
                  <c:pt idx="3">
                    <c:v>17</c:v>
                  </c:pt>
                  <c:pt idx="4">
                    <c:v>17</c:v>
                  </c:pt>
                  <c:pt idx="5">
                    <c:v>20</c:v>
                  </c:pt>
                  <c:pt idx="6">
                    <c:v>19</c:v>
                  </c:pt>
                  <c:pt idx="7">
                    <c:v>17</c:v>
                  </c:pt>
                  <c:pt idx="8">
                    <c:v>19</c:v>
                  </c:pt>
                  <c:pt idx="9">
                    <c:v>19</c:v>
                  </c:pt>
                  <c:pt idx="10">
                    <c:v>19</c:v>
                  </c:pt>
                  <c:pt idx="11">
                    <c:v>16</c:v>
                  </c:pt>
                  <c:pt idx="12">
                    <c:v>18</c:v>
                  </c:pt>
                  <c:pt idx="13">
                    <c:v>22</c:v>
                  </c:pt>
                </c15:dlblRangeCache>
              </c15:datalabelsRang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Hverken godt eller
dårlig inntrykk</c:v>
                </c:pt>
              </c:strCache>
            </c:strRef>
          </c:tx>
          <c:spPr>
            <a:solidFill>
              <a:srgbClr val="E7F5F0">
                <a:alpha val="100000"/>
              </a:srgbClr>
            </a:solidFill>
            <a:ln w="25400">
              <a:solidFill>
                <a:srgbClr val="E7F5F0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sheet1!$D$2:$D$15</c:f>
              <c:numCache>
                <c:ptCount val="14"/>
                <c:pt idx="0">
                  <c:v>46.15518</c:v>
                </c:pt>
                <c:pt idx="1">
                  <c:v>46.19991</c:v>
                </c:pt>
                <c:pt idx="2">
                  <c:v>48.16895</c:v>
                </c:pt>
                <c:pt idx="3">
                  <c:v>50.10936</c:v>
                </c:pt>
                <c:pt idx="4">
                  <c:v>49.35425</c:v>
                </c:pt>
                <c:pt idx="5">
                  <c:v>47.95887</c:v>
                </c:pt>
                <c:pt idx="6">
                  <c:v>46.55178</c:v>
                </c:pt>
                <c:pt idx="7">
                  <c:v>48.19613</c:v>
                </c:pt>
                <c:pt idx="8">
                  <c:v>45.85537</c:v>
                </c:pt>
                <c:pt idx="9">
                  <c:v>51.83280</c:v>
                </c:pt>
                <c:pt idx="10">
                  <c:v>45.80813</c:v>
                </c:pt>
                <c:pt idx="11">
                  <c:v>48.71762</c:v>
                </c:pt>
                <c:pt idx="12">
                  <c:v>46.74946</c:v>
                </c:pt>
                <c:pt idx="13">
                  <c:v>42.58400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sheet1!$J$2:$J$15</c15:f>
                <c15:dlblRangeCache>
                  <c:ptCount val="14"/>
                  <c:pt idx="0">
                    <c:v>46</c:v>
                  </c:pt>
                  <c:pt idx="1">
                    <c:v>46</c:v>
                  </c:pt>
                  <c:pt idx="2">
                    <c:v>48</c:v>
                  </c:pt>
                  <c:pt idx="3">
                    <c:v>50</c:v>
                  </c:pt>
                  <c:pt idx="4">
                    <c:v>49</c:v>
                  </c:pt>
                  <c:pt idx="5">
                    <c:v>48</c:v>
                  </c:pt>
                  <c:pt idx="6">
                    <c:v>47</c:v>
                  </c:pt>
                  <c:pt idx="7">
                    <c:v>48</c:v>
                  </c:pt>
                  <c:pt idx="8">
                    <c:v>46</c:v>
                  </c:pt>
                  <c:pt idx="9">
                    <c:v>52</c:v>
                  </c:pt>
                  <c:pt idx="10">
                    <c:v>46</c:v>
                  </c:pt>
                  <c:pt idx="11">
                    <c:v>49</c:v>
                  </c:pt>
                  <c:pt idx="12">
                    <c:v>47</c:v>
                  </c:pt>
                  <c:pt idx="13">
                    <c:v>43</c:v>
                  </c:pt>
                </c15:dlblRangeCache>
              </c15:datalabelsRange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Litt dårlig
 inntrykk</c:v>
                </c:pt>
              </c:strCache>
            </c:strRef>
          </c:tx>
          <c:spPr>
            <a:solidFill>
              <a:srgbClr val="FF740F">
                <a:alpha val="100000"/>
              </a:srgbClr>
            </a:solidFill>
            <a:ln w="25400">
              <a:solidFill>
                <a:srgbClr val="FF740F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sheet1!$E$2:$E$15</c:f>
              <c:numCache>
                <c:ptCount val="14"/>
                <c:pt idx="0">
                  <c:v>22.31889</c:v>
                </c:pt>
                <c:pt idx="1">
                  <c:v>19.38952</c:v>
                </c:pt>
                <c:pt idx="2">
                  <c:v>17.54513</c:v>
                </c:pt>
                <c:pt idx="3">
                  <c:v>13.94006</c:v>
                </c:pt>
                <c:pt idx="4">
                  <c:v>16.14422</c:v>
                </c:pt>
                <c:pt idx="5">
                  <c:v>12.29758</c:v>
                </c:pt>
                <c:pt idx="6">
                  <c:v>15.87866</c:v>
                </c:pt>
                <c:pt idx="7">
                  <c:v>15.54599</c:v>
                </c:pt>
                <c:pt idx="8">
                  <c:v>14.98244</c:v>
                </c:pt>
                <c:pt idx="9">
                  <c:v>11.85858</c:v>
                </c:pt>
                <c:pt idx="10">
                  <c:v>14.10347</c:v>
                </c:pt>
                <c:pt idx="11">
                  <c:v>14.22241</c:v>
                </c:pt>
                <c:pt idx="12">
                  <c:v>15.13276</c:v>
                </c:pt>
                <c:pt idx="13">
                  <c:v>13.21431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sheet1!$K$2:$K$15</c15:f>
                <c15:dlblRangeCache>
                  <c:ptCount val="14"/>
                  <c:pt idx="0">
                    <c:v>22</c:v>
                  </c:pt>
                  <c:pt idx="1">
                    <c:v>19</c:v>
                  </c:pt>
                  <c:pt idx="2">
                    <c:v>18</c:v>
                  </c:pt>
                  <c:pt idx="3">
                    <c:v>14</c:v>
                  </c:pt>
                  <c:pt idx="4">
                    <c:v>16</c:v>
                  </c:pt>
                  <c:pt idx="5">
                    <c:v>12</c:v>
                  </c:pt>
                  <c:pt idx="6">
                    <c:v>16</c:v>
                  </c:pt>
                  <c:pt idx="7">
                    <c:v>16</c:v>
                  </c:pt>
                  <c:pt idx="8">
                    <c:v>15</c:v>
                  </c:pt>
                  <c:pt idx="9">
                    <c:v>12</c:v>
                  </c:pt>
                  <c:pt idx="10">
                    <c:v>14</c:v>
                  </c:pt>
                  <c:pt idx="11">
                    <c:v>14</c:v>
                  </c:pt>
                  <c:pt idx="12">
                    <c:v>15</c:v>
                  </c:pt>
                  <c:pt idx="13">
                    <c:v>13</c:v>
                  </c:pt>
                </c15:dlblRangeCache>
              </c15:datalabelsRange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Meget dårlig
 inntrykk</c:v>
                </c:pt>
              </c:strCache>
            </c:strRef>
          </c:tx>
          <c:spPr>
            <a:solidFill>
              <a:srgbClr val="E50158">
                <a:alpha val="100000"/>
              </a:srgbClr>
            </a:solidFill>
            <a:ln w="25400">
              <a:solidFill>
                <a:srgbClr val="E501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sheet1!$F$2:$F$15</c:f>
              <c:numCache>
                <c:ptCount val="14"/>
                <c:pt idx="0">
                  <c:v>4.149216</c:v>
                </c:pt>
                <c:pt idx="1">
                  <c:v>6.153251</c:v>
                </c:pt>
                <c:pt idx="2">
                  <c:v>2.624004</c:v>
                </c:pt>
                <c:pt idx="3">
                  <c:v>2.682806</c:v>
                </c:pt>
                <c:pt idx="4">
                  <c:v>3.175589</c:v>
                </c:pt>
                <c:pt idx="5">
                  <c:v>2.004508</c:v>
                </c:pt>
                <c:pt idx="6">
                  <c:v>3.041138</c:v>
                </c:pt>
                <c:pt idx="7">
                  <c:v>2.736936</c:v>
                </c:pt>
                <c:pt idx="8">
                  <c:v>2.082549</c:v>
                </c:pt>
                <c:pt idx="9">
                  <c:v>2.199047</c:v>
                </c:pt>
                <c:pt idx="10">
                  <c:v>2.048179</c:v>
                </c:pt>
                <c:pt idx="11">
                  <c:v>2.187612</c:v>
                </c:pt>
                <c:pt idx="12">
                  <c:v>2.953112</c:v>
                </c:pt>
                <c:pt idx="13">
                  <c:v>3.055666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sheet1!$L$2:$L$15</c15:f>
                <c15:dlblRangeCache>
                  <c:ptCount val="14"/>
                  <c:pt idx="0">
                    <c:v>4</c:v>
                  </c:pt>
                  <c:pt idx="1">
                    <c:v>6</c:v>
                  </c:pt>
                  <c:pt idx="2">
                    <c:v>3</c:v>
                  </c:pt>
                  <c:pt idx="3">
                    <c:v>3</c:v>
                  </c:pt>
                  <c:pt idx="4">
                    <c:v>3</c:v>
                  </c:pt>
                  <c:pt idx="5">
                    <c:v>2</c:v>
                  </c:pt>
                  <c:pt idx="6">
                    <c:v>3</c:v>
                  </c:pt>
                  <c:pt idx="7">
                    <c:v>3</c:v>
                  </c:pt>
                  <c:pt idx="8">
                    <c:v>2</c:v>
                  </c:pt>
                  <c:pt idx="9">
                    <c:v>2</c:v>
                  </c:pt>
                  <c:pt idx="10">
                    <c:v>2</c:v>
                  </c:pt>
                  <c:pt idx="11">
                    <c:v>2</c:v>
                  </c:pt>
                  <c:pt idx="12">
                    <c:v>3</c:v>
                  </c:pt>
                  <c:pt idx="13">
                    <c:v>3</c:v>
                  </c:pt>
                </c15:dlblRangeCache>
              </c15:datalabelsRange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Helt umulig
 å svare</c:v>
                </c:pt>
              </c:strCache>
            </c:strRef>
          </c:tx>
          <c:spPr>
            <a:solidFill>
              <a:srgbClr val="585858">
                <a:alpha val="100000"/>
              </a:srgbClr>
            </a:solidFill>
            <a:ln w="25400">
              <a:solidFill>
                <a:srgbClr val="585858">
                  <a:alpha val="100000"/>
                </a:srgbClr>
              </a:solidFill>
            </a:ln>
            <a:effectLst/>
          </c:spPr>
          <c:invertIfNegative val="0"/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1200" i="0" b="0" u="none">
                    <a:solidFill>
                      <a:srgbClr val="FFFFFF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cat>
            <c:strRef>
              <c:f>sheet1!$A$2:$A$15</c:f>
              <c:strCache>
                <c:ptCount val="14"/>
                <c:pt idx="0">
                  <c:v>2011 (n=956)</c:v>
                </c:pt>
                <c:pt idx="1">
                  <c:v>2012 (n=1017)</c:v>
                </c:pt>
                <c:pt idx="2">
                  <c:v>2013 (n=989)</c:v>
                </c:pt>
                <c:pt idx="3">
                  <c:v>2014 (n=939)</c:v>
                </c:pt>
                <c:pt idx="4">
                  <c:v>2015 (n=967)</c:v>
                </c:pt>
                <c:pt idx="5">
                  <c:v>2016 (n=1069)</c:v>
                </c:pt>
                <c:pt idx="6">
                  <c:v>2017 (n=1001)</c:v>
                </c:pt>
                <c:pt idx="7">
                  <c:v>2018 (n=942)</c:v>
                </c:pt>
                <c:pt idx="8">
                  <c:v>2019 (n=1024)</c:v>
                </c:pt>
                <c:pt idx="9">
                  <c:v>2020 (n=1116)</c:v>
                </c:pt>
                <c:pt idx="10">
                  <c:v>2021 (n=1086)</c:v>
                </c:pt>
                <c:pt idx="11">
                  <c:v>2022 (n=909)</c:v>
                </c:pt>
                <c:pt idx="12">
                  <c:v>2023 (n=1005)</c:v>
                </c:pt>
                <c:pt idx="13">
                  <c:v>2024 (n=1049)</c:v>
                </c:pt>
              </c:strCache>
            </c:strRef>
          </c:cat>
          <c:val>
            <c:numRef>
              <c:f>sheet1!$G$2:$G$15</c:f>
              <c:numCache>
                <c:ptCount val="14"/>
                <c:pt idx="0">
                  <c:v>8.737982</c:v>
                </c:pt>
                <c:pt idx="1">
                  <c:v>8.939118</c:v>
                </c:pt>
                <c:pt idx="2">
                  <c:v>11.769276</c:v>
                </c:pt>
                <c:pt idx="3">
                  <c:v>13.437560</c:v>
                </c:pt>
                <c:pt idx="4">
                  <c:v>12.231984</c:v>
                </c:pt>
                <c:pt idx="5">
                  <c:v>13.691855</c:v>
                </c:pt>
                <c:pt idx="6">
                  <c:v>12.451835</c:v>
                </c:pt>
                <c:pt idx="7">
                  <c:v>14.848731</c:v>
                </c:pt>
                <c:pt idx="8">
                  <c:v>15.316347</c:v>
                </c:pt>
                <c:pt idx="9">
                  <c:v>11.714160</c:v>
                </c:pt>
                <c:pt idx="10">
                  <c:v>15.003927</c:v>
                </c:pt>
                <c:pt idx="11">
                  <c:v>15.846127</c:v>
                </c:pt>
                <c:pt idx="12">
                  <c:v>13.673859</c:v>
                </c:pt>
                <c:pt idx="13">
                  <c:v>16.903498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sheet1!$M$2:$M$15</c15:f>
                <c15:dlblRangeCache>
                  <c:ptCount val="14"/>
                  <c:pt idx="0">
                    <c:v>9</c:v>
                  </c:pt>
                  <c:pt idx="1">
                    <c:v>9</c:v>
                  </c:pt>
                  <c:pt idx="2">
                    <c:v>12</c:v>
                  </c:pt>
                  <c:pt idx="3">
                    <c:v>13</c:v>
                  </c:pt>
                  <c:pt idx="4">
                    <c:v>12</c:v>
                  </c:pt>
                  <c:pt idx="5">
                    <c:v>14</c:v>
                  </c:pt>
                  <c:pt idx="6">
                    <c:v>12</c:v>
                  </c:pt>
                  <c:pt idx="7">
                    <c:v>15</c:v>
                  </c:pt>
                  <c:pt idx="8">
                    <c:v>15</c:v>
                  </c:pt>
                  <c:pt idx="9">
                    <c:v>12</c:v>
                  </c:pt>
                  <c:pt idx="10">
                    <c:v>15</c:v>
                  </c:pt>
                  <c:pt idx="11">
                    <c:v>16</c:v>
                  </c:pt>
                  <c:pt idx="12">
                    <c:v>14</c:v>
                  </c:pt>
                  <c:pt idx="13">
                    <c:v>17</c:v>
                  </c:pt>
                </c15:dlblRangeCache>
              </c15:datalabelsRange>
            </c:ext>
          </c:extLst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gapWidth val="30"/>
        <c:overlap val="100"/>
        <c:axId val="64451712"/>
        <c:axId val="64453248"/>
      </c:barChart>
      <c:catAx>
        <c:axId val="64451712"/>
        <c:scaling>
          <c:orientation val="minMax"/>
        </c:scaling>
        <c:delete val="0"/>
        <c:axPos val="b"/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numFmt formatCode="General" sourceLinked="0"/>
        <c:crossAx val="64453248"/>
        <c:crosses val="autoZero"/>
      </c:cat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legend>
      <c:legendPos val="b"/>
      <c:layout/>
      <c:overlay val="0"/>
      <c:txPr xmlns:c="http://schemas.openxmlformats.org/drawingml/2006/chart" xmlns:a="http://schemas.openxmlformats.org/drawingml/2006/main">
        <a:bodyPr/>
        <a:lstStyle/>
        <a:p>
          <a:pPr>
            <a:defRPr cap="none" sz="1000" i="0" b="0" u="none">
              <a:solidFill>
                <a:srgbClr val="002554">
                  <a:alpha val="100000"/>
                </a:srgbClr>
              </a:solidFill>
              <a:latin typeface="Arial"/>
              <a:cs typeface="Arial"/>
              <a:ea typeface="Arial"/>
              <a:sym typeface="Arial"/>
            </a:defRPr>
          </a:pPr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charts/chart209cdad66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 xmlns:c="http://schemas.openxmlformats.org/drawingml/2006/chart" xmlns:a="http://schemas.openxmlformats.org/drawingml/2006/main" xmlns:r="http://schemas.openxmlformats.org/officeDocument/2006/relationships">
      <c:layout/>
      <c:scatterChart>
        <c:scatterStyle val="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Finansselskaper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FF">
                  <a:alpha val="100000"/>
                </a:srgbClr>
              </a:solidFill>
              <a:ln>
                <a:solidFill>
                  <a:srgbClr val="0000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sheet1!$B$2:$B$92</c:f>
              <c:numCache>
                <c:ptCount val="91"/>
                <c:pt idx="0">
                  <c:v>18.042214</c:v>
                </c:pt>
                <c:pt idx="1">
                  <c:v>42.028532</c:v>
                </c:pt>
                <c:pt idx="2">
                  <c:v>7.431034</c:v>
                </c:pt>
                <c:pt idx="3">
                  <c:v>12.246308</c:v>
                </c:pt>
                <c:pt idx="4">
                  <c:v>4.731296</c:v>
                </c:pt>
                <c:pt idx="5">
                  <c:v>15.155463</c:v>
                </c:pt>
                <c:pt idx="6">
                  <c:v>28.523538</c:v>
                </c:pt>
                <c:pt idx="7">
                  <c:v>10.649233</c:v>
                </c:pt>
                <c:pt idx="8">
                  <c:v>8.067352</c:v>
                </c:pt>
                <c:pt idx="9">
                  <c:v>6.545636</c:v>
                </c:pt>
                <c:pt idx="10">
                  <c:v>6.511586</c:v>
                </c:pt>
                <c:pt idx="11">
                  <c:v>7.030031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sheet1!$K$2:$K$92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Bilimportører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FF00">
                  <a:alpha val="100000"/>
                </a:srgbClr>
              </a:solidFill>
              <a:ln>
                <a:solidFill>
                  <a:srgbClr val="00FF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sheet1!$C$2:$C$92</c:f>
              <c:numCache>
                <c:ptCount val="91"/>
                <c:pt idx="12">
                  <c:v>11.673804</c:v>
                </c:pt>
                <c:pt idx="13">
                  <c:v>11.171931</c:v>
                </c:pt>
                <c:pt idx="14">
                  <c:v>13.314279</c:v>
                </c:pt>
                <c:pt idx="15">
                  <c:v>15.858694</c:v>
                </c:pt>
                <c:pt idx="16">
                  <c:v>46.217723</c:v>
                </c:pt>
                <c:pt idx="17">
                  <c:v>6.031798</c:v>
                </c:pt>
                <c:pt idx="18">
                  <c:v>4.056915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sheet1!$L$2:$L$92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Industriselskaper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458B74">
                  <a:alpha val="100000"/>
                </a:srgbClr>
              </a:solidFill>
              <a:ln>
                <a:solidFill>
                  <a:srgbClr val="458B74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sheet1!$D$2:$D$92</c:f>
              <c:numCache>
                <c:ptCount val="91"/>
                <c:pt idx="19">
                  <c:v>13.415911</c:v>
                </c:pt>
                <c:pt idx="20">
                  <c:v>4.407854</c:v>
                </c:pt>
                <c:pt idx="21">
                  <c:v>9.905832</c:v>
                </c:pt>
                <c:pt idx="22">
                  <c:v>2.188125</c:v>
                </c:pt>
                <c:pt idx="23">
                  <c:v>15.206993</c:v>
                </c:pt>
                <c:pt idx="24">
                  <c:v>3.307705</c:v>
                </c:pt>
                <c:pt idx="25">
                  <c:v>6.154118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sheet1!$M$2:$M$92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Medier/kultur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A2BE2">
                  <a:alpha val="100000"/>
                </a:srgbClr>
              </a:solidFill>
              <a:ln>
                <a:solidFill>
                  <a:srgbClr val="8A2BE2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sheet1!$E$2:$E$92</c:f>
              <c:numCache>
                <c:ptCount val="91"/>
                <c:pt idx="26">
                  <c:v>9.663764</c:v>
                </c:pt>
                <c:pt idx="27">
                  <c:v>12.826753</c:v>
                </c:pt>
                <c:pt idx="28">
                  <c:v>12.169461</c:v>
                </c:pt>
                <c:pt idx="29">
                  <c:v>51.377208</c:v>
                </c:pt>
                <c:pt idx="30">
                  <c:v>5.142787</c:v>
                </c:pt>
                <c:pt idx="31">
                  <c:v>5.243644</c:v>
                </c:pt>
                <c:pt idx="32">
                  <c:v>9.269325</c:v>
                </c:pt>
                <c:pt idx="33">
                  <c:v>5.392420</c:v>
                </c:pt>
                <c:pt idx="34">
                  <c:v>9.755251</c:v>
                </c:pt>
                <c:pt idx="35">
                  <c:v>4.574983</c:v>
                </c:pt>
                <c:pt idx="36">
                  <c:v>13.731050</c:v>
                </c:pt>
                <c:pt idx="37">
                  <c:v>14.321302</c:v>
                </c:pt>
                <c:pt idx="38">
                  <c:v>28.204536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sheet1!$N$2:$N$92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Næringsmiddel/dagligvare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4513">
                  <a:alpha val="100000"/>
                </a:srgbClr>
              </a:solidFill>
              <a:ln>
                <a:solidFill>
                  <a:srgbClr val="8B4513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sheet1!$F$2:$F$92</c:f>
              <c:numCache>
                <c:ptCount val="91"/>
                <c:pt idx="39">
                  <c:v>8.900983</c:v>
                </c:pt>
                <c:pt idx="40">
                  <c:v>9.198273</c:v>
                </c:pt>
                <c:pt idx="41">
                  <c:v>9.890750</c:v>
                </c:pt>
                <c:pt idx="42">
                  <c:v>3.545633</c:v>
                </c:pt>
                <c:pt idx="43">
                  <c:v>24.140858</c:v>
                </c:pt>
                <c:pt idx="44">
                  <c:v>4.032067</c:v>
                </c:pt>
                <c:pt idx="45">
                  <c:v>29.095101</c:v>
                </c:pt>
                <c:pt idx="46">
                  <c:v>19.489659</c:v>
                </c:pt>
                <c:pt idx="47">
                  <c:v>19.418235</c:v>
                </c:pt>
                <c:pt idx="48">
                  <c:v>25.076447</c:v>
                </c:pt>
                <c:pt idx="49">
                  <c:v>13.534769</c:v>
                </c:pt>
                <c:pt idx="50">
                  <c:v>3.015037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sheet1!$O$2:$O$92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Energi-/oljeselskaper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BFFF">
                  <a:alpha val="100000"/>
                </a:srgbClr>
              </a:solidFill>
              <a:ln>
                <a:solidFill>
                  <a:srgbClr val="00BFFF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sheet1!$G$2:$G$92</c:f>
              <c:numCache>
                <c:ptCount val="91"/>
                <c:pt idx="51">
                  <c:v>9.424113</c:v>
                </c:pt>
                <c:pt idx="52">
                  <c:v>16.186745</c:v>
                </c:pt>
                <c:pt idx="53">
                  <c:v>8.908322</c:v>
                </c:pt>
                <c:pt idx="54">
                  <c:v>16.541617</c:v>
                </c:pt>
                <c:pt idx="55">
                  <c:v>32.322000</c:v>
                </c:pt>
                <c:pt idx="56">
                  <c:v>14.916879</c:v>
                </c:pt>
                <c:pt idx="57">
                  <c:v>7.896630</c:v>
                </c:pt>
                <c:pt idx="58">
                  <c:v>17.751315</c:v>
                </c:pt>
                <c:pt idx="59">
                  <c:v>23.103367</c:v>
                </c:pt>
                <c:pt idx="60">
                  <c:v>21.579304</c:v>
                </c:pt>
                <c:pt idx="61">
                  <c:v>4.383749</c:v>
                </c:pt>
                <c:pt idx="62">
                  <c:v>5.327163</c:v>
                </c:pt>
                <c:pt idx="63">
                  <c:v>15.802290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sheet1!$P$2:$P$92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6"/>
          <c:order val="6"/>
          <c:tx>
            <c:strRef>
              <c:f>sheet1!$H$1</c:f>
              <c:strCache>
                <c:ptCount val="1"/>
                <c:pt idx="0">
                  <c:v>Transport/reiseliv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000000">
                  <a:alpha val="100000"/>
                </a:srgbClr>
              </a:solidFill>
              <a:ln>
                <a:solidFill>
                  <a:srgbClr val="00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sheet1!$H$2:$H$92</c:f>
              <c:numCache>
                <c:ptCount val="91"/>
                <c:pt idx="64">
                  <c:v>9.880340</c:v>
                </c:pt>
                <c:pt idx="65">
                  <c:v>16.736888</c:v>
                </c:pt>
                <c:pt idx="66">
                  <c:v>9.082697</c:v>
                </c:pt>
                <c:pt idx="67">
                  <c:v>11.482049</c:v>
                </c:pt>
                <c:pt idx="68">
                  <c:v>37.494926</c:v>
                </c:pt>
                <c:pt idx="69">
                  <c:v>21.839302</c:v>
                </c:pt>
                <c:pt idx="70">
                  <c:v>6.337506</c:v>
                </c:pt>
                <c:pt idx="71">
                  <c:v>37.177862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sheet1!$Q$2:$Q$92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7"/>
          <c:order val="7"/>
          <c:tx>
            <c:strRef>
              <c:f>sheet1!$I$1</c:f>
              <c:strCache>
                <c:ptCount val="1"/>
                <c:pt idx="0">
                  <c:v>Bygg/anlegg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FF0000">
                  <a:alpha val="100000"/>
                </a:srgbClr>
              </a:solidFill>
              <a:ln>
                <a:solidFill>
                  <a:srgbClr val="FF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sheet1!$I$2:$I$92</c:f>
              <c:numCache>
                <c:ptCount val="91"/>
                <c:pt idx="72">
                  <c:v>4.790249</c:v>
                </c:pt>
                <c:pt idx="73">
                  <c:v>11.892171</c:v>
                </c:pt>
                <c:pt idx="74">
                  <c:v>4.653757</c:v>
                </c:pt>
                <c:pt idx="75">
                  <c:v>20.332238</c:v>
                </c:pt>
                <c:pt idx="76">
                  <c:v>12.889788</c:v>
                </c:pt>
                <c:pt idx="77">
                  <c:v>6.327303</c:v>
                </c:pt>
                <c:pt idx="78">
                  <c:v>6.067970</c:v>
                </c:pt>
                <c:pt idx="79">
                  <c:v>6.107426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sheet1!$R$2:$R$92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>Ｏ</c:v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ser>
          <c:idx val="8"/>
          <c:order val="8"/>
          <c:tx>
            <c:strRef>
              <c:f>sheet1!$J$1</c:f>
              <c:strCache>
                <c:ptCount val="1"/>
                <c:pt idx="0">
                  <c:v>Tjenester/andre</c:v>
                </c:pt>
              </c:strCache>
            </c:strRef>
          </c:tx>
          <c:spPr>
            <a:ln>
              <a:noFill/>
            </a:ln>
          </c:spPr>
          <c:marker>
            <c:symbol val="circle"/>
            <c:size val="7"/>
            <c:spPr>
              <a:solidFill>
                <a:srgbClr val="8B0000">
                  <a:alpha val="100000"/>
                </a:srgbClr>
              </a:solidFill>
              <a:ln>
                <a:solidFill>
                  <a:srgbClr val="8B0000">
                    <a:alpha val="100000"/>
                  </a:srgbClr>
                </a:solidFill>
              </a:ln>
              <a:effectLst/>
            </c:spPr>
          </c:marker>
          <c:dLbls>
            <c:dLblPos val="ctr"/>
            <c:numFmt formatCode="General" sourceLinked="0"/>
            <c:separator val=", "/>
            <c:showBubbleSize val="0"/>
            <c:showCatName val="0"/>
            <c:showLegendKey val="0"/>
            <c:showPercent val="0"/>
            <c:showSerName val="0"/>
            <c:showVal val="0"/>
            <c:txPr>
              <a:bodyPr/>
              <a:lstStyle/>
              <a:p>
                <a:pPr>
                  <a:defRPr cap="none" sz="2500" i="0" b="0" u="none">
                    <a:solidFill>
                      <a:srgbClr val="FF0000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defRPr>
                </a:pPr>
              </a:p>
            </c:txPr>
            <c:extLst>
              <c:ext xmlns:c15="http://schemas.microsoft.com/office/drawing/2012/chart" uri="{CE6537A1-D6FC-4f65-9D91-7224C49458BB}">
                <c15:dlblFieldTable/>
                <c15:showDataLabelsRange val="1"/>
              </c:ext>
            </c:extLst>
          </c:dLbls>
          <c:xVal>
            <c:numRef>
              <c:f>sheet1!$A$2:$A$92</c:f>
              <c:numCache>
                <c:ptCount val="91"/>
                <c:pt idx="0">
                  <c:v>24.729642</c:v>
                </c:pt>
                <c:pt idx="1">
                  <c:v>39.314883</c:v>
                </c:pt>
                <c:pt idx="2">
                  <c:v>64.865525</c:v>
                </c:pt>
                <c:pt idx="3">
                  <c:v>57.558047</c:v>
                </c:pt>
                <c:pt idx="4">
                  <c:v>49.454135</c:v>
                </c:pt>
                <c:pt idx="5">
                  <c:v>41.168907</c:v>
                </c:pt>
                <c:pt idx="6">
                  <c:v>22.581617</c:v>
                </c:pt>
                <c:pt idx="7">
                  <c:v>61.689977</c:v>
                </c:pt>
                <c:pt idx="8">
                  <c:v>50.283354</c:v>
                </c:pt>
                <c:pt idx="9">
                  <c:v>53.614456</c:v>
                </c:pt>
                <c:pt idx="10">
                  <c:v>25.389115</c:v>
                </c:pt>
                <c:pt idx="11">
                  <c:v>25.210038</c:v>
                </c:pt>
                <c:pt idx="12">
                  <c:v>29.745172</c:v>
                </c:pt>
                <c:pt idx="13">
                  <c:v>53.487568</c:v>
                </c:pt>
                <c:pt idx="14">
                  <c:v>40.116214</c:v>
                </c:pt>
                <c:pt idx="15">
                  <c:v>31.993594</c:v>
                </c:pt>
                <c:pt idx="16">
                  <c:v>30.890804</c:v>
                </c:pt>
                <c:pt idx="17">
                  <c:v>62.431879</c:v>
                </c:pt>
                <c:pt idx="18">
                  <c:v>66.308763</c:v>
                </c:pt>
                <c:pt idx="19">
                  <c:v>39.307931</c:v>
                </c:pt>
                <c:pt idx="20">
                  <c:v>29.633371</c:v>
                </c:pt>
                <c:pt idx="21">
                  <c:v>48.903500</c:v>
                </c:pt>
                <c:pt idx="22">
                  <c:v>77.352626</c:v>
                </c:pt>
                <c:pt idx="23">
                  <c:v>48.546718</c:v>
                </c:pt>
                <c:pt idx="24">
                  <c:v>30.407560</c:v>
                </c:pt>
                <c:pt idx="25">
                  <c:v>49.825202</c:v>
                </c:pt>
                <c:pt idx="26">
                  <c:v>59.775752</c:v>
                </c:pt>
                <c:pt idx="27">
                  <c:v>23.420342</c:v>
                </c:pt>
                <c:pt idx="28">
                  <c:v>27.669632</c:v>
                </c:pt>
                <c:pt idx="29">
                  <c:v>23.889655</c:v>
                </c:pt>
                <c:pt idx="30">
                  <c:v>54.513425</c:v>
                </c:pt>
                <c:pt idx="31">
                  <c:v>13.801209</c:v>
                </c:pt>
                <c:pt idx="32">
                  <c:v>47.252076</c:v>
                </c:pt>
                <c:pt idx="33">
                  <c:v>54.570112</c:v>
                </c:pt>
                <c:pt idx="34">
                  <c:v>80.348795</c:v>
                </c:pt>
                <c:pt idx="35">
                  <c:v>40.615764</c:v>
                </c:pt>
                <c:pt idx="36">
                  <c:v>51.386017</c:v>
                </c:pt>
                <c:pt idx="37">
                  <c:v>61.607941</c:v>
                </c:pt>
                <c:pt idx="38">
                  <c:v>47.944058</c:v>
                </c:pt>
                <c:pt idx="39">
                  <c:v>65.619877</c:v>
                </c:pt>
                <c:pt idx="40">
                  <c:v>71.390437</c:v>
                </c:pt>
                <c:pt idx="41">
                  <c:v>56.450799</c:v>
                </c:pt>
                <c:pt idx="42">
                  <c:v>66.914690</c:v>
                </c:pt>
                <c:pt idx="43">
                  <c:v>39.119464</c:v>
                </c:pt>
                <c:pt idx="44">
                  <c:v>69.377579</c:v>
                </c:pt>
                <c:pt idx="45">
                  <c:v>33.047128</c:v>
                </c:pt>
                <c:pt idx="46">
                  <c:v>43.379403</c:v>
                </c:pt>
                <c:pt idx="47">
                  <c:v>39.172114</c:v>
                </c:pt>
                <c:pt idx="48">
                  <c:v>21.698793</c:v>
                </c:pt>
                <c:pt idx="49">
                  <c:v>73.933671</c:v>
                </c:pt>
                <c:pt idx="50">
                  <c:v>80.616855</c:v>
                </c:pt>
                <c:pt idx="51">
                  <c:v>55.386764</c:v>
                </c:pt>
                <c:pt idx="52">
                  <c:v>36.382934</c:v>
                </c:pt>
                <c:pt idx="53">
                  <c:v>18.981676</c:v>
                </c:pt>
                <c:pt idx="54">
                  <c:v>58.805514</c:v>
                </c:pt>
                <c:pt idx="55">
                  <c:v>30.543865</c:v>
                </c:pt>
                <c:pt idx="56">
                  <c:v>30.011911</c:v>
                </c:pt>
                <c:pt idx="57">
                  <c:v>24.588169</c:v>
                </c:pt>
                <c:pt idx="58">
                  <c:v>38.505093</c:v>
                </c:pt>
                <c:pt idx="59">
                  <c:v>37.036301</c:v>
                </c:pt>
                <c:pt idx="60">
                  <c:v>25.472750</c:v>
                </c:pt>
                <c:pt idx="61">
                  <c:v>6.536413</c:v>
                </c:pt>
                <c:pt idx="62">
                  <c:v>12.460755</c:v>
                </c:pt>
                <c:pt idx="63">
                  <c:v>22.060935</c:v>
                </c:pt>
                <c:pt idx="64">
                  <c:v>56.104453</c:v>
                </c:pt>
                <c:pt idx="65">
                  <c:v>60.896618</c:v>
                </c:pt>
                <c:pt idx="66">
                  <c:v>37.898950</c:v>
                </c:pt>
                <c:pt idx="67">
                  <c:v>73.863914</c:v>
                </c:pt>
                <c:pt idx="68">
                  <c:v>37.417583</c:v>
                </c:pt>
                <c:pt idx="69">
                  <c:v>39.901330</c:v>
                </c:pt>
                <c:pt idx="70">
                  <c:v>65.285221</c:v>
                </c:pt>
                <c:pt idx="71">
                  <c:v>38.738469</c:v>
                </c:pt>
                <c:pt idx="72">
                  <c:v>10.796553</c:v>
                </c:pt>
                <c:pt idx="73">
                  <c:v>35.229120</c:v>
                </c:pt>
                <c:pt idx="74">
                  <c:v>25.433966</c:v>
                </c:pt>
                <c:pt idx="75">
                  <c:v>20.238793</c:v>
                </c:pt>
                <c:pt idx="76">
                  <c:v>54.347217</c:v>
                </c:pt>
                <c:pt idx="77">
                  <c:v>19.661607</c:v>
                </c:pt>
                <c:pt idx="78">
                  <c:v>36.531604</c:v>
                </c:pt>
                <c:pt idx="79">
                  <c:v>40.062206</c:v>
                </c:pt>
                <c:pt idx="80">
                  <c:v>28.883037</c:v>
                </c:pt>
                <c:pt idx="81">
                  <c:v>70.814266</c:v>
                </c:pt>
                <c:pt idx="82">
                  <c:v>54.675569</c:v>
                </c:pt>
                <c:pt idx="83">
                  <c:v>33.193011</c:v>
                </c:pt>
                <c:pt idx="84">
                  <c:v>71.185921</c:v>
                </c:pt>
                <c:pt idx="85">
                  <c:v>46.362928</c:v>
                </c:pt>
                <c:pt idx="86">
                  <c:v>39.785119</c:v>
                </c:pt>
                <c:pt idx="87">
                  <c:v>49.341843</c:v>
                </c:pt>
                <c:pt idx="88">
                  <c:v>61.276088</c:v>
                </c:pt>
                <c:pt idx="89">
                  <c:v>53.729447</c:v>
                </c:pt>
                <c:pt idx="90">
                  <c:v>47.573945</c:v>
                </c:pt>
              </c:numCache>
            </c:numRef>
          </c:xVal>
          <c:yVal>
            <c:numRef>
              <c:f>sheet1!$J$2:$J$92</c:f>
              <c:numCache>
                <c:ptCount val="91"/>
                <c:pt idx="80">
                  <c:v>2.453913</c:v>
                </c:pt>
                <c:pt idx="81">
                  <c:v>4.459019</c:v>
                </c:pt>
                <c:pt idx="82">
                  <c:v>3.231355</c:v>
                </c:pt>
                <c:pt idx="83">
                  <c:v>14.398679</c:v>
                </c:pt>
                <c:pt idx="84">
                  <c:v>9.290992</c:v>
                </c:pt>
                <c:pt idx="85">
                  <c:v>14.034028</c:v>
                </c:pt>
                <c:pt idx="86">
                  <c:v>10.012065</c:v>
                </c:pt>
                <c:pt idx="87">
                  <c:v>15.851497</c:v>
                </c:pt>
                <c:pt idx="88">
                  <c:v>1.013087</c:v>
                </c:pt>
                <c:pt idx="89">
                  <c:v>23.099327</c:v>
                </c:pt>
                <c:pt idx="90">
                  <c:v>17.935670</c:v>
                </c:pt>
              </c:numCache>
            </c:numRef>
          </c:yVal>
          <c:extLst>
            <c:ext xmlns:c15="http://schemas.microsoft.com/office/drawing/2012/chart" uri="{02D57815-91ED-43cb-92C2-25804820EDAC}">
              <c15:datalabelsRange>
                <c15:f>sheet1!$S$2:$S$92</c15:f>
                <c15:dlblRangeCache>
                  <c:ptCount val="91"/>
                  <c:pt idx="0">
                    <c:v/>
                  </c:pt>
                  <c:pt idx="1">
                    <c:v/>
                  </c:pt>
                  <c:pt idx="2">
                    <c:v/>
                  </c:pt>
                  <c:pt idx="3">
                    <c:v/>
                  </c:pt>
                  <c:pt idx="4">
                    <c:v/>
                  </c:pt>
                  <c:pt idx="5">
                    <c:v/>
                  </c:pt>
                  <c:pt idx="6">
                    <c:v/>
                  </c:pt>
                  <c:pt idx="7">
                    <c:v/>
                  </c:pt>
                  <c:pt idx="8">
                    <c:v/>
                  </c:pt>
                  <c:pt idx="9">
                    <c:v/>
                  </c:pt>
                  <c:pt idx="10">
                    <c:v/>
                  </c:pt>
                  <c:pt idx="11">
                    <c:v/>
                  </c:pt>
                  <c:pt idx="12">
                    <c:v/>
                  </c:pt>
                  <c:pt idx="13">
                    <c:v/>
                  </c:pt>
                  <c:pt idx="14">
                    <c:v/>
                  </c:pt>
                  <c:pt idx="15">
                    <c:v/>
                  </c:pt>
                  <c:pt idx="16">
                    <c:v/>
                  </c:pt>
                  <c:pt idx="17">
                    <c:v/>
                  </c:pt>
                  <c:pt idx="18">
                    <c:v/>
                  </c:pt>
                  <c:pt idx="19">
                    <c:v/>
                  </c:pt>
                  <c:pt idx="20">
                    <c:v/>
                  </c:pt>
                  <c:pt idx="21">
                    <c:v/>
                  </c:pt>
                  <c:pt idx="22">
                    <c:v/>
                  </c:pt>
                  <c:pt idx="23">
                    <c:v/>
                  </c:pt>
                  <c:pt idx="24">
                    <c:v/>
                  </c:pt>
                  <c:pt idx="25">
                    <c:v/>
                  </c:pt>
                  <c:pt idx="26">
                    <c:v/>
                  </c:pt>
                  <c:pt idx="27">
                    <c:v/>
                  </c:pt>
                  <c:pt idx="28">
                    <c:v/>
                  </c:pt>
                  <c:pt idx="29">
                    <c:v/>
                  </c:pt>
                  <c:pt idx="30">
                    <c:v/>
                  </c:pt>
                  <c:pt idx="31">
                    <c:v/>
                  </c:pt>
                  <c:pt idx="32">
                    <c:v/>
                  </c:pt>
                  <c:pt idx="33">
                    <c:v/>
                  </c:pt>
                  <c:pt idx="34">
                    <c:v/>
                  </c:pt>
                  <c:pt idx="35">
                    <c:v/>
                  </c:pt>
                  <c:pt idx="36">
                    <c:v/>
                  </c:pt>
                  <c:pt idx="37">
                    <c:v/>
                  </c:pt>
                  <c:pt idx="38">
                    <c:v/>
                  </c:pt>
                  <c:pt idx="39">
                    <c:v/>
                  </c:pt>
                  <c:pt idx="40">
                    <c:v/>
                  </c:pt>
                  <c:pt idx="41">
                    <c:v/>
                  </c:pt>
                  <c:pt idx="42">
                    <c:v/>
                  </c:pt>
                  <c:pt idx="43">
                    <c:v/>
                  </c:pt>
                  <c:pt idx="44">
                    <c:v/>
                  </c:pt>
                  <c:pt idx="45">
                    <c:v/>
                  </c:pt>
                  <c:pt idx="46">
                    <c:v/>
                  </c:pt>
                  <c:pt idx="47">
                    <c:v/>
                  </c:pt>
                  <c:pt idx="48">
                    <c:v/>
                  </c:pt>
                  <c:pt idx="49">
                    <c:v/>
                  </c:pt>
                  <c:pt idx="50">
                    <c:v/>
                  </c:pt>
                  <c:pt idx="51">
                    <c:v/>
                  </c:pt>
                  <c:pt idx="52">
                    <c:v/>
                  </c:pt>
                  <c:pt idx="53">
                    <c:v/>
                  </c:pt>
                  <c:pt idx="54">
                    <c:v/>
                  </c:pt>
                  <c:pt idx="55">
                    <c:v/>
                  </c:pt>
                  <c:pt idx="56">
                    <c:v/>
                  </c:pt>
                  <c:pt idx="57">
                    <c:v/>
                  </c:pt>
                  <c:pt idx="58">
                    <c:v/>
                  </c:pt>
                  <c:pt idx="59">
                    <c:v/>
                  </c:pt>
                  <c:pt idx="60">
                    <c:v/>
                  </c:pt>
                  <c:pt idx="61">
                    <c:v/>
                  </c:pt>
                  <c:pt idx="62">
                    <c:v/>
                  </c:pt>
                  <c:pt idx="63">
                    <c:v/>
                  </c:pt>
                  <c:pt idx="64">
                    <c:v/>
                  </c:pt>
                  <c:pt idx="65">
                    <c:v/>
                  </c:pt>
                  <c:pt idx="66">
                    <c:v/>
                  </c:pt>
                  <c:pt idx="67">
                    <c:v/>
                  </c:pt>
                  <c:pt idx="68">
                    <c:v/>
                  </c:pt>
                  <c:pt idx="69">
                    <c:v/>
                  </c:pt>
                  <c:pt idx="70">
                    <c:v/>
                  </c:pt>
                  <c:pt idx="71">
                    <c:v/>
                  </c:pt>
                  <c:pt idx="72">
                    <c:v/>
                  </c:pt>
                  <c:pt idx="73">
                    <c:v/>
                  </c:pt>
                  <c:pt idx="74">
                    <c:v/>
                  </c:pt>
                  <c:pt idx="75">
                    <c:v/>
                  </c:pt>
                  <c:pt idx="76">
                    <c:v/>
                  </c:pt>
                  <c:pt idx="77">
                    <c:v/>
                  </c:pt>
                  <c:pt idx="78">
                    <c:v/>
                  </c:pt>
                  <c:pt idx="79">
                    <c:v/>
                  </c:pt>
                  <c:pt idx="80">
                    <c:v/>
                  </c:pt>
                  <c:pt idx="81">
                    <c:v/>
                  </c:pt>
                  <c:pt idx="82">
                    <c:v/>
                  </c:pt>
                  <c:pt idx="83">
                    <c:v/>
                  </c:pt>
                  <c:pt idx="84">
                    <c:v/>
                  </c:pt>
                  <c:pt idx="85">
                    <c:v/>
                  </c:pt>
                  <c:pt idx="86">
                    <c:v/>
                  </c:pt>
                  <c:pt idx="87">
                    <c:v/>
                  </c:pt>
                  <c:pt idx="88">
                    <c:v/>
                  </c:pt>
                  <c:pt idx="89">
                    <c:v/>
                  </c:pt>
                  <c:pt idx="90">
                    <c:v/>
                  </c:pt>
                </c15:dlblRangeCache>
              </c15:datalabelsRange>
            </c:ext>
          </c:extLst>
          <c:smooth val="0"/>
        </c:ser>
        <c:dLbls>
          <c:dLblPos val="ctr"/>
          <c:numFmt formatCode="General" sourceLinked="0"/>
          <c:separator val=", "/>
          <c:showBubbleSize val="0"/>
          <c:showCatName val="0"/>
          <c:showLegendKey val="0"/>
          <c:showPercent val="0"/>
          <c:showSerName val="0"/>
          <c:showVal val="0"/>
        </c:dLbls>
        <c:axId val="64451712"/>
        <c:axId val="64453248"/>
      </c:scatterChart>
      <c:valAx>
        <c:axId val="64451712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Godt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3248"/>
        <c:crosses val="autoZero"/>
      </c:valAx>
      <c:valAx>
        <c:axId val="64453248"/>
        <c:scaling>
          <c:orientation val="minMax"/>
          <c:max val="100.00"/>
          <c:min val="0.00"/>
        </c:scaling>
        <c:delete val="0"/>
        <c:axPos val="l"/>
        <c:majorGridlines>
          <c:spPr>
            <a:ln algn="ctr" w="12700">
              <a:solidFill>
                <a:srgbClr val="999999">
                  <a:alpha val="60000"/>
                </a:srgbClr>
              </a:solidFill>
              <a:prstDash val="sysDash"/>
            </a:ln>
          </c:spPr>
        </c:majorGridlines>
        <c:title>
          <c:tx>
            <c:rich>
              <a:bodyPr rot="16200000" vert="horz" anchor="ctr"/>
              <a:lstStyle/>
              <a:p>
                <a:pPr>
                  <a:defRPr/>
                </a:pPr>
                <a:r>
                  <a:rPr cap="none" sz="1400" i="0" b="0" u="none">
                    <a:solidFill>
                      <a:srgbClr val="002554">
                        <a:alpha val="100000"/>
                      </a:srgbClr>
                    </a:solidFill>
                    <a:latin typeface="Arial"/>
                    <a:cs typeface="Arial"/>
                    <a:ea typeface="Arial"/>
                    <a:sym typeface="Arial"/>
                  </a:rPr>
                  <a:t>Dårlig inntrykk</a:t>
                </a:r>
              </a:p>
            </c:rich>
          </c:tx>
          <c:layout/>
          <c:overlay val="0"/>
        </c:title>
        <c:majorTickMark val="cross"/>
        <c:minorTickMark val="none"/>
        <c:tickLblPos val="nextTo"/>
        <c:txPr>
          <a:bodyPr rot="0" vert="horz"/>
          <a:lstStyle/>
          <a:p>
            <a:pPr>
              <a:def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defRPr>
            </a:pPr>
          </a:p>
        </c:txPr>
        <c:spPr>
          <a:ln algn="ctr" w="12700">
            <a:solidFill>
              <a:srgbClr val="999999">
                <a:alpha val="60000"/>
              </a:srgbClr>
            </a:solidFill>
            <a:prstDash val="solid"/>
          </a:ln>
        </c:spPr>
        <c:numFmt formatCode="General" sourceLinked="0"/>
        <c:crossAx val="64451712"/>
        <c:crosses val="autoZero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fr-F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96EF6-5B63-6F3B-5CBA-B65275CED8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1B431-C38D-A3D3-765E-D610E1E812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D380-B548-FC16-8753-37130C3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46B37-6275-F3A7-3650-4073B00CF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D1972-7A1C-51D2-F9DC-CEE486F9F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900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1352-D801-C1B5-075A-434B24138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45947F-F828-D798-D2BF-03FA36116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6E2FD3-6FF6-9CC9-C389-1FB6B3D50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0950A-6F41-6BCD-6E61-95059F822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0E8FB7-0583-47C6-F2B2-6DE7AC54A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19059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04FF62-765A-CB2D-DBD0-2896489F8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D8A907-410D-3EF5-3ABB-E80AF4F80C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873FB-624D-8190-9331-18806B6B4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59DB0-C27E-D6FB-7BD2-E8BBB4B8C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597FF2-76B4-9ABE-D99F-04C2831E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9562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D0BE5-F1D5-A3F7-3903-3513AD97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DD162-BD47-07C6-1816-A981AECEDA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925B5-F616-BDEF-7E36-B68830BB5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A8E2AB-6E27-8F31-E7AB-FE08BF6888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49C35-33D8-F9F3-A6E2-D8B7BCB37B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60095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862DB-9BCF-8D69-A4C6-1EB04FC08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EC3F70-03DD-F5C0-4877-AC49E619B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C418C0-72C6-5823-D4E8-7DC93DAB9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4ABCC-F0C8-9632-97B6-C5EF98562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D468B4-C58B-8EBE-2A20-053B0EEF4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758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AA110-1AD4-546C-289E-838D3477E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6BB4CA-EBB4-0E39-3D3F-5990CEAC55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79F28-F31F-E786-FAD1-A12D92B802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805961-A95C-12D9-1D0A-AE4A817E0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5D7973-4318-323A-C5D6-55A64681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A96DB8-20E8-FC23-A0B0-AB3F4F023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673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F162C-CFE1-6147-E92B-D0F7479938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2FAB4-ACA7-3EC7-327F-D6D778D6E4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F57077-DD16-2943-DB08-FEB9B26C52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6D2CC-E7DD-1ACC-8CA6-9CA307B1B0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138AE2-B8B6-1721-A8DF-7A07B296DD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720014C-9B3E-C915-63FD-19E5A64A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ECD410E-3A2A-772F-29A7-B0DDB1F65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2E9911F-2830-B5DA-6B74-572113C36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6273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64460-420F-0AF9-CF2D-70BA678FB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C7E660-C7C8-6D41-C74C-F1453EF40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44EF94-A194-EB41-1CC2-D18B41A47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661CE2-C922-D7EF-76A2-DA7CFC18D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220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9E3921-9DE0-51DA-B189-0AE62A46A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5420D6-D86C-AB38-AB66-2A357A5A8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CD02F8-D9EC-163D-D995-4A7E8392C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929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71862-3A97-57D1-C560-5F0FA3D63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09CBF-8F08-68BB-07D4-75FCA43AEB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ED8D0-71BE-2C5E-7CA0-169A80535C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5DFA19-D50D-9807-2E74-BAE36F311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207FA5-DD15-25C8-2615-A418EEED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FD895C-0B0B-6424-69E1-FEA901477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7942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0CF0F-7F2A-FCA9-0154-FED2B17335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0D398E-C4DC-6573-D1C0-A0971648F1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C467EC-5C39-40B8-254F-6E9B392BDF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2C85E-9D76-537B-D2DB-3AF81E12D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23B644-4CD1-5BA8-D69F-BDD2F4F32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B07633-EFC8-31FF-159F-791DA212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1755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84540F-1ECE-53F9-5FD4-C3B8ED255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00011F-3E72-4AA6-E331-7E1E5D5939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D8D9C9-2667-F48C-D285-AE43658D3A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11CEA1-F05E-4522-BE23-0EBACFF9057F}" type="datetimeFigureOut">
              <a:rPr lang="nb-NO" smtClean="0"/>
              <a:t>11.09.2024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20717-B6C5-83F1-EA74-920625B5F8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21E61-0353-E874-DA69-CC8F96619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2AAC18-74D8-42EB-8541-FBC0204263F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54009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a12150fba8372aa8b2c7dcbe17fcf7af6901e167.jp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b80777a.xml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55313cce.xml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b834c52.xml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1668a93.xml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64266a4.xml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6fa45964.xml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3d1af8d.xml"/>
</Relationships>

</file>

<file path=ppt/slides/_rels/slide1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c0824db.xml"/>
</Relationships>

</file>

<file path=ppt/slides/_rels/slide1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3e5c5982.xml"/>
</Relationships>

</file>

<file path=ppt/slides/_rels/slide1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487cac7.xml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81160166fb5f1173dab684592e430968e09e56ca.jpg"/>
</Relationships>

</file>

<file path=ppt/slides/_rels/slide2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6fd1673.xml"/>
</Relationships>

</file>

<file path=ppt/slides/_rels/slide2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97d5dea.xml"/>
</Relationships>

</file>

<file path=ppt/slides/_rels/slide2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0c59c9.xml"/>
</Relationships>

</file>

<file path=ppt/slides/_rels/slide2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51284095.xml"/>
</Relationships>

</file>

<file path=ppt/slides/_rels/slide2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6c120a0.xml"/>
</Relationships>

</file>

<file path=ppt/slides/_rels/slide2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60a92bf.xml"/>
</Relationships>

</file>

<file path=ppt/slides/_rels/slide2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776672f.xml"/>
</Relationships>

</file>

<file path=ppt/slides/_rels/slide2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411d5dfe.xml"/>
</Relationships>

</file>

<file path=ppt/slides/_rels/slide2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4bf447e.xml"/>
</Relationships>

</file>

<file path=ppt/slides/_rels/slide2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6166df5.xml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image" Target="../media/4278cdba26e5526944b271b5d61244fc90e7f136.jpg"/>
</Relationships>

</file>

<file path=ppt/slides/_rels/slide3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ae134bb.xml"/>
</Relationships>

</file>

<file path=ppt/slides/_rels/slide3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6e5e89.xml"/>
</Relationships>

</file>

<file path=ppt/slides/_rels/slide3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3205aab.xml"/>
</Relationships>

</file>

<file path=ppt/slides/_rels/slide3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283b59.xml"/>
</Relationships>

</file>

<file path=ppt/slides/_rels/slide3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f725c3c.xml"/>
</Relationships>

</file>

<file path=ppt/slides/_rels/slide3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7948b40.xml"/>
</Relationships>

</file>

<file path=ppt/slides/_rels/slide3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46479f5.xml"/>
</Relationships>

</file>

<file path=ppt/slides/_rels/slide3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52e17baf.xml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5d4a4fb3.xml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6731a3c.xml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5b2a3477.xml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4afa7e66.xml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dad6652.xml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2.xml"/>
<Relationship Id="rId2" Type="http://schemas.openxmlformats.org/officeDocument/2006/relationships/chart" Target="../charts/chart209c169156f3.xml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0" y="0"/>
            <a:ext cx="12216384" cy="6858000"/>
          </a:xfrm>
          <a:prstGeom prst="rect">
            <a:avLst/>
          </a:prstGeom>
        </p:spPr>
      </p:pic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274320" y="274320"/>
            <a:ext cx="7315200" cy="54864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3600" i="0" b="1" u="none">
                <a:solidFill>
                  <a:srgbClr val="FFF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PROFIL NORSKE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274320" y="822960"/>
            <a:ext cx="7315200" cy="54864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3600" i="0" b="1" u="none">
                <a:solidFill>
                  <a:srgbClr val="FFF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BEDRIFTER 2024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274320" y="1828800"/>
            <a:ext cx="7315200" cy="54864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200" i="0" b="0" u="none">
                <a:solidFill>
                  <a:srgbClr val="FFF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274320" y="5029200"/>
            <a:ext cx="7315200" cy="54864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0" b="0" u="none">
                <a:solidFill>
                  <a:srgbClr val="FFF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33. gjennomføring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Mesta, historikk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Mesta, historikk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2011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2012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2013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2014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2015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2016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2017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2018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6858000" y="231343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9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231343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2019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858000" y="246888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10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223760" y="24688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2020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6858000" y="262432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11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223760" y="26243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2021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6858000" y="277977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12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7223760" y="27797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2022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6858000" y="293522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13</a:t>
            </a:r>
          </a:p>
        </p:txBody>
      </p:sp>
      <p:sp>
        <p:nvSpPr>
          <p:cNvPr id="28" name=""/>
          <p:cNvSpPr>
            <a:spLocks noGrp="1"/>
          </p:cNvSpPr>
          <p:nvPr>
            <p:ph/>
          </p:nvPr>
        </p:nvSpPr>
        <p:spPr>
          <a:xfrm>
            <a:off x="7223760" y="293522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2023</a:t>
            </a:r>
          </a:p>
        </p:txBody>
      </p:sp>
      <p:sp>
        <p:nvSpPr>
          <p:cNvPr id="29" name=""/>
          <p:cNvSpPr>
            <a:spLocks noGrp="1"/>
          </p:cNvSpPr>
          <p:nvPr>
            <p:ph/>
          </p:nvPr>
        </p:nvSpPr>
        <p:spPr>
          <a:xfrm>
            <a:off x="6858000" y="309067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14</a:t>
            </a:r>
          </a:p>
        </p:txBody>
      </p:sp>
      <p:sp>
        <p:nvSpPr>
          <p:cNvPr id="30" name=""/>
          <p:cNvSpPr>
            <a:spLocks noGrp="1"/>
          </p:cNvSpPr>
          <p:nvPr>
            <p:ph/>
          </p:nvPr>
        </p:nvSpPr>
        <p:spPr>
          <a:xfrm>
            <a:off x="7223760" y="309067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2024</a:t>
            </a:r>
          </a:p>
        </p:txBody>
      </p:sp>
      <p:sp>
        <p:nvSpPr>
          <p:cNvPr id="31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32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33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34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35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Mesta, historikk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Miljøbevissthet, Mesta, historikk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2011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2012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2013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2014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2015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2016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2017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2018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6858000" y="231343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9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231343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2019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858000" y="246888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10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223760" y="24688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2020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6858000" y="262432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11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223760" y="26243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2021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6858000" y="277977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12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7223760" y="27797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2022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6858000" y="293522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13</a:t>
            </a:r>
          </a:p>
        </p:txBody>
      </p:sp>
      <p:sp>
        <p:nvSpPr>
          <p:cNvPr id="28" name=""/>
          <p:cNvSpPr>
            <a:spLocks noGrp="1"/>
          </p:cNvSpPr>
          <p:nvPr>
            <p:ph/>
          </p:nvPr>
        </p:nvSpPr>
        <p:spPr>
          <a:xfrm>
            <a:off x="7223760" y="293522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2023</a:t>
            </a:r>
          </a:p>
        </p:txBody>
      </p:sp>
      <p:sp>
        <p:nvSpPr>
          <p:cNvPr id="29" name=""/>
          <p:cNvSpPr>
            <a:spLocks noGrp="1"/>
          </p:cNvSpPr>
          <p:nvPr>
            <p:ph/>
          </p:nvPr>
        </p:nvSpPr>
        <p:spPr>
          <a:xfrm>
            <a:off x="6858000" y="309067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14</a:t>
            </a:r>
          </a:p>
        </p:txBody>
      </p:sp>
      <p:sp>
        <p:nvSpPr>
          <p:cNvPr id="30" name=""/>
          <p:cNvSpPr>
            <a:spLocks noGrp="1"/>
          </p:cNvSpPr>
          <p:nvPr>
            <p:ph/>
          </p:nvPr>
        </p:nvSpPr>
        <p:spPr>
          <a:xfrm>
            <a:off x="7223760" y="309067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2024</a:t>
            </a:r>
          </a:p>
        </p:txBody>
      </p:sp>
      <p:sp>
        <p:nvSpPr>
          <p:cNvPr id="31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32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33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34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35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0" y="0"/>
            <a:ext cx="1221638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Mesta, historikk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Samfunnsansvar og moral, Mesta, historikk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2011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2012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2013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2014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2015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2016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2017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2018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6858000" y="231343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9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231343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2019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858000" y="246888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10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223760" y="24688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2020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6858000" y="262432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11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223760" y="26243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2021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6858000" y="277977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12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7223760" y="27797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2022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6858000" y="293522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13</a:t>
            </a:r>
          </a:p>
        </p:txBody>
      </p:sp>
      <p:sp>
        <p:nvSpPr>
          <p:cNvPr id="28" name=""/>
          <p:cNvSpPr>
            <a:spLocks noGrp="1"/>
          </p:cNvSpPr>
          <p:nvPr>
            <p:ph/>
          </p:nvPr>
        </p:nvSpPr>
        <p:spPr>
          <a:xfrm>
            <a:off x="7223760" y="293522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2023</a:t>
            </a:r>
          </a:p>
        </p:txBody>
      </p:sp>
      <p:sp>
        <p:nvSpPr>
          <p:cNvPr id="29" name=""/>
          <p:cNvSpPr>
            <a:spLocks noGrp="1"/>
          </p:cNvSpPr>
          <p:nvPr>
            <p:ph/>
          </p:nvPr>
        </p:nvSpPr>
        <p:spPr>
          <a:xfrm>
            <a:off x="6858000" y="309067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14</a:t>
            </a:r>
          </a:p>
        </p:txBody>
      </p:sp>
      <p:sp>
        <p:nvSpPr>
          <p:cNvPr id="30" name=""/>
          <p:cNvSpPr>
            <a:spLocks noGrp="1"/>
          </p:cNvSpPr>
          <p:nvPr>
            <p:ph/>
          </p:nvPr>
        </p:nvSpPr>
        <p:spPr>
          <a:xfrm>
            <a:off x="7223760" y="309067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2024</a:t>
            </a:r>
          </a:p>
        </p:txBody>
      </p:sp>
      <p:sp>
        <p:nvSpPr>
          <p:cNvPr id="31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32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33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34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35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Økonomisk styring og ledelse,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Økonomisk styring og ledelse,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Økonomisk styring og ledelse,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Økonomisk styring og ledelse,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Innovasjon,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cstate="print" r:embed="rId2"/>
          <a:stretch>
            <a:fillRect/>
          </a:stretch>
        </p:blipFill>
        <p:spPr>
          <a:xfrm>
            <a:off x="0" y="0"/>
            <a:ext cx="12216384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Innovasjon,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Innovasjon,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Innovasjon,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Synlighet,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Synlighet,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Synlighet,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Synlighet, Bygg/anlegg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6858000" y="106984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1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06984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OBOS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6858000" y="122529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2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22529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6858000" y="138074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3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38074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Veidekke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6858000" y="1536192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4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5361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Skanska Norge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6858000" y="1691640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5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16916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NCC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6858000" y="1847088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6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18470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Nye Veier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6858000" y="2002536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7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00253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Selvaag Gruppen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6858000" y="2157984"/>
            <a:ext cx="457200" cy="182880"/>
          </a:xfrm>
        </p:spPr>
        <p:txBody>
          <a:bodyPr/>
          <a:lstStyle/>
          <a:p>
            <a:pPr algn="r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8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15798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GK Gruppen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3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Befolkningens inntrykk av bransjer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Forhold til Mesta, demografi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Faktorer, Mesta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1371600"/>
          <a:ext cx="109728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Korrelasjoner med totalinntrykk, Mesta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1371600"/>
          <a:ext cx="109728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Mesta, demografi + forhold til bedriften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Mesta blant alle bedrifter</a:t>
            </a:r>
          </a:p>
        </p:txBody>
      </p:sp>
      <p:sp>
        <p:nvSpPr>
          <p:cNvPr id="3" name=""/>
          <p:cNvSpPr>
            <a:spLocks noGrp="1"/>
          </p:cNvSpPr>
          <p:nvPr>
            <p:ph/>
          </p:nvPr>
        </p:nvSpPr>
        <p:spPr>
          <a:xfrm>
            <a:off x="7040880" y="116128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4" name=""/>
          <p:cNvSpPr>
            <a:spLocks noGrp="1"/>
          </p:cNvSpPr>
          <p:nvPr>
            <p:ph/>
          </p:nvPr>
        </p:nvSpPr>
        <p:spPr>
          <a:xfrm>
            <a:off x="7223760" y="116128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Finansselskaper</a:t>
            </a:r>
          </a:p>
        </p:txBody>
      </p:sp>
      <p:sp>
        <p:nvSpPr>
          <p:cNvPr id="5" name=""/>
          <p:cNvSpPr>
            <a:spLocks noGrp="1"/>
          </p:cNvSpPr>
          <p:nvPr>
            <p:ph/>
          </p:nvPr>
        </p:nvSpPr>
        <p:spPr>
          <a:xfrm>
            <a:off x="7040880" y="140817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6" name=""/>
          <p:cNvSpPr>
            <a:spLocks noGrp="1"/>
          </p:cNvSpPr>
          <p:nvPr>
            <p:ph/>
          </p:nvPr>
        </p:nvSpPr>
        <p:spPr>
          <a:xfrm>
            <a:off x="7223760" y="140817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FF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Bilimportører</a:t>
            </a:r>
          </a:p>
        </p:txBody>
      </p:sp>
      <p:sp>
        <p:nvSpPr>
          <p:cNvPr id="7" name=""/>
          <p:cNvSpPr>
            <a:spLocks noGrp="1"/>
          </p:cNvSpPr>
          <p:nvPr>
            <p:ph/>
          </p:nvPr>
        </p:nvSpPr>
        <p:spPr>
          <a:xfrm>
            <a:off x="7040880" y="165506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8" name=""/>
          <p:cNvSpPr>
            <a:spLocks noGrp="1"/>
          </p:cNvSpPr>
          <p:nvPr>
            <p:ph/>
          </p:nvPr>
        </p:nvSpPr>
        <p:spPr>
          <a:xfrm>
            <a:off x="7223760" y="165506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458B7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Industriselskaper</a:t>
            </a:r>
          </a:p>
        </p:txBody>
      </p:sp>
      <p:sp>
        <p:nvSpPr>
          <p:cNvPr id="9" name=""/>
          <p:cNvSpPr>
            <a:spLocks noGrp="1"/>
          </p:cNvSpPr>
          <p:nvPr>
            <p:ph/>
          </p:nvPr>
        </p:nvSpPr>
        <p:spPr>
          <a:xfrm>
            <a:off x="7040880" y="190195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0" name=""/>
          <p:cNvSpPr>
            <a:spLocks noGrp="1"/>
          </p:cNvSpPr>
          <p:nvPr>
            <p:ph/>
          </p:nvPr>
        </p:nvSpPr>
        <p:spPr>
          <a:xfrm>
            <a:off x="7223760" y="190195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A2BE2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Medier/kultur</a:t>
            </a:r>
          </a:p>
        </p:txBody>
      </p:sp>
      <p:sp>
        <p:nvSpPr>
          <p:cNvPr id="11" name=""/>
          <p:cNvSpPr>
            <a:spLocks noGrp="1"/>
          </p:cNvSpPr>
          <p:nvPr>
            <p:ph/>
          </p:nvPr>
        </p:nvSpPr>
        <p:spPr>
          <a:xfrm>
            <a:off x="7040880" y="214884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2" name=""/>
          <p:cNvSpPr>
            <a:spLocks noGrp="1"/>
          </p:cNvSpPr>
          <p:nvPr>
            <p:ph/>
          </p:nvPr>
        </p:nvSpPr>
        <p:spPr>
          <a:xfrm>
            <a:off x="7223760" y="214884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4513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Næringsmiddel/dagligvare</a:t>
            </a:r>
          </a:p>
        </p:txBody>
      </p:sp>
      <p:sp>
        <p:nvSpPr>
          <p:cNvPr id="13" name=""/>
          <p:cNvSpPr>
            <a:spLocks noGrp="1"/>
          </p:cNvSpPr>
          <p:nvPr>
            <p:ph/>
          </p:nvPr>
        </p:nvSpPr>
        <p:spPr>
          <a:xfrm>
            <a:off x="7040880" y="2395728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4" name=""/>
          <p:cNvSpPr>
            <a:spLocks noGrp="1"/>
          </p:cNvSpPr>
          <p:nvPr>
            <p:ph/>
          </p:nvPr>
        </p:nvSpPr>
        <p:spPr>
          <a:xfrm>
            <a:off x="7223760" y="2395728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BF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Energi-/oljeselskaper</a:t>
            </a:r>
          </a:p>
        </p:txBody>
      </p:sp>
      <p:sp>
        <p:nvSpPr>
          <p:cNvPr id="15" name=""/>
          <p:cNvSpPr>
            <a:spLocks noGrp="1"/>
          </p:cNvSpPr>
          <p:nvPr>
            <p:ph/>
          </p:nvPr>
        </p:nvSpPr>
        <p:spPr>
          <a:xfrm>
            <a:off x="7040880" y="2642616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6" name=""/>
          <p:cNvSpPr>
            <a:spLocks noGrp="1"/>
          </p:cNvSpPr>
          <p:nvPr>
            <p:ph/>
          </p:nvPr>
        </p:nvSpPr>
        <p:spPr>
          <a:xfrm>
            <a:off x="7223760" y="2642616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00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Transport/reiseliv</a:t>
            </a:r>
          </a:p>
        </p:txBody>
      </p:sp>
      <p:sp>
        <p:nvSpPr>
          <p:cNvPr id="17" name=""/>
          <p:cNvSpPr>
            <a:spLocks noGrp="1"/>
          </p:cNvSpPr>
          <p:nvPr>
            <p:ph/>
          </p:nvPr>
        </p:nvSpPr>
        <p:spPr>
          <a:xfrm>
            <a:off x="7040880" y="2889504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18" name=""/>
          <p:cNvSpPr>
            <a:spLocks noGrp="1"/>
          </p:cNvSpPr>
          <p:nvPr>
            <p:ph/>
          </p:nvPr>
        </p:nvSpPr>
        <p:spPr>
          <a:xfrm>
            <a:off x="7223760" y="2889504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Bygg/anlegg</a:t>
            </a:r>
          </a:p>
        </p:txBody>
      </p:sp>
      <p:sp>
        <p:nvSpPr>
          <p:cNvPr id="19" name=""/>
          <p:cNvSpPr>
            <a:spLocks noGrp="1"/>
          </p:cNvSpPr>
          <p:nvPr>
            <p:ph/>
          </p:nvPr>
        </p:nvSpPr>
        <p:spPr>
          <a:xfrm>
            <a:off x="7040880" y="3136392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0" name=""/>
          <p:cNvSpPr>
            <a:spLocks noGrp="1"/>
          </p:cNvSpPr>
          <p:nvPr>
            <p:ph/>
          </p:nvPr>
        </p:nvSpPr>
        <p:spPr>
          <a:xfrm>
            <a:off x="7223760" y="3136392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8B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Tjenester/andre</a:t>
            </a:r>
          </a:p>
        </p:txBody>
      </p:sp>
      <p:sp>
        <p:nvSpPr>
          <p:cNvPr id="21" name=""/>
          <p:cNvSpPr>
            <a:spLocks noGrp="1"/>
          </p:cNvSpPr>
          <p:nvPr>
            <p:ph/>
          </p:nvPr>
        </p:nvSpPr>
        <p:spPr>
          <a:xfrm>
            <a:off x="6958584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Ｏ</a:t>
            </a:r>
          </a:p>
        </p:txBody>
      </p:sp>
      <p:sp>
        <p:nvSpPr>
          <p:cNvPr id="22" name=""/>
          <p:cNvSpPr>
            <a:spLocks noGrp="1"/>
          </p:cNvSpPr>
          <p:nvPr>
            <p:ph/>
          </p:nvPr>
        </p:nvSpPr>
        <p:spPr>
          <a:xfrm>
            <a:off x="7040880" y="3383280"/>
            <a:ext cx="4572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2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•</a:t>
            </a:r>
          </a:p>
        </p:txBody>
      </p:sp>
      <p:sp>
        <p:nvSpPr>
          <p:cNvPr id="23" name=""/>
          <p:cNvSpPr>
            <a:spLocks noGrp="1"/>
          </p:cNvSpPr>
          <p:nvPr>
            <p:ph/>
          </p:nvPr>
        </p:nvSpPr>
        <p:spPr>
          <a:xfrm>
            <a:off x="7223760" y="3383280"/>
            <a:ext cx="4572000" cy="18288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000" i="0" b="0" u="none">
                <a:solidFill>
                  <a:srgbClr val="FF0000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Mesta</a:t>
            </a:r>
          </a:p>
        </p:txBody>
      </p:sp>
      <p:sp>
        <p:nvSpPr>
          <p:cNvPr id="24" name=""/>
          <p:cNvSpPr>
            <a:spLocks noGrp="1"/>
          </p:cNvSpPr>
          <p:nvPr>
            <p:ph/>
          </p:nvPr>
        </p:nvSpPr>
        <p:spPr>
          <a:xfrm>
            <a:off x="731520" y="585216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Anonym</a:t>
            </a:r>
          </a:p>
        </p:txBody>
      </p:sp>
      <p:sp>
        <p:nvSpPr>
          <p:cNvPr id="25" name=""/>
          <p:cNvSpPr>
            <a:spLocks noGrp="1"/>
          </p:cNvSpPr>
          <p:nvPr>
            <p:ph/>
          </p:nvPr>
        </p:nvSpPr>
        <p:spPr>
          <a:xfrm>
            <a:off x="731520" y="109728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Dårlig
omdømme</a:t>
            </a:r>
          </a:p>
        </p:txBody>
      </p:sp>
      <p:sp>
        <p:nvSpPr>
          <p:cNvPr id="26" name=""/>
          <p:cNvSpPr>
            <a:spLocks noGrp="1"/>
          </p:cNvSpPr>
          <p:nvPr>
            <p:ph/>
          </p:nvPr>
        </p:nvSpPr>
        <p:spPr>
          <a:xfrm>
            <a:off x="10698480" y="5760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Godt
omdømme</a:t>
            </a:r>
          </a:p>
        </p:txBody>
      </p:sp>
      <p:sp>
        <p:nvSpPr>
          <p:cNvPr id="27" name=""/>
          <p:cNvSpPr>
            <a:spLocks noGrp="1"/>
          </p:cNvSpPr>
          <p:nvPr>
            <p:ph/>
          </p:nvPr>
        </p:nvSpPr>
        <p:spPr>
          <a:xfrm>
            <a:off x="5577840" y="3474720"/>
            <a:ext cx="9144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200" i="1" b="0" u="none">
                <a:solidFill>
                  <a:srgbClr val="0000FF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Omstridt</a:t>
            </a:r>
          </a:p>
        </p:txBody>
      </p:sp>
      <p:graphicFrame>
        <p:nvGraphicFramePr>
          <p:cNvPr id="28" name=""/>
          <p:cNvGraphicFramePr>
            <a:graphicFrameLocks noGrp="true"/>
          </p:cNvGraphicFramePr>
          <p:nvPr/>
        </p:nvGraphicFramePr>
        <p:xfrm rot="0">
          <a:off x="0" y="914400"/>
          <a:ext cx="11887200" cy="5943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/>
          </p:nvPr>
        </p:nvSpPr>
        <p:spPr>
          <a:xfrm>
            <a:off x="457200" y="91440"/>
            <a:ext cx="11430000" cy="457200"/>
          </a:xfrm>
        </p:spPr>
        <p:txBody>
          <a:bodyPr/>
          <a:lstStyle/>
          <a:p>
            <a:pPr algn="l" mar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cap="none" sz="1800" i="0" b="0" u="none">
                <a:solidFill>
                  <a:srgbClr val="002554">
                    <a:alpha val="100000"/>
                  </a:srgbClr>
                </a:solidFill>
                <a:latin typeface="Arial"/>
                <a:cs typeface="Arial"/>
                <a:ea typeface="Arial"/>
                <a:sym typeface="Arial"/>
              </a:rPr>
              <a:t>Totalinntrykk, Bygg/anlegg</a:t>
            </a:r>
          </a:p>
        </p:txBody>
      </p:sp>
      <p:graphicFrame>
        <p:nvGraphicFramePr>
          <p:cNvPr id="3" name=""/>
          <p:cNvGraphicFramePr>
            <a:graphicFrameLocks noGrp="true"/>
          </p:cNvGraphicFramePr>
          <p:nvPr/>
        </p:nvGraphicFramePr>
        <p:xfrm rot="0">
          <a:off x="457200" y="914400"/>
          <a:ext cx="10972800" cy="54864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D6082BA59CC4184B572D8425C07FF" ma:contentTypeVersion="15" ma:contentTypeDescription="Opprett et nytt dokument." ma:contentTypeScope="" ma:versionID="d8e2cf31e64a97685eae26c8abbdd6db">
  <xsd:schema xmlns:xsd="http://www.w3.org/2001/XMLSchema" xmlns:xs="http://www.w3.org/2001/XMLSchema" xmlns:p="http://schemas.microsoft.com/office/2006/metadata/properties" xmlns:ns2="d6303908-067b-4bc3-80b7-2a2425eb0dac" xmlns:ns3="e0f66167-b6b7-46e1-8f55-8ab4b18bff33" targetNamespace="http://schemas.microsoft.com/office/2006/metadata/properties" ma:root="true" ma:fieldsID="1bee0a9ef0c504f3451f1ea300638603" ns2:_="" ns3:_="">
    <xsd:import namespace="d6303908-067b-4bc3-80b7-2a2425eb0dac"/>
    <xsd:import namespace="e0f66167-b6b7-46e1-8f55-8ab4b18bff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303908-067b-4bc3-80b7-2a2425eb0da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Bildemerkelapper" ma:readOnly="false" ma:fieldId="{5cf76f15-5ced-4ddc-b409-7134ff3c332f}" ma:taxonomyMulti="true" ma:sspId="6e1bae1b-3b6d-4a61-a2b4-7fc79fd677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f66167-b6b7-46e1-8f55-8ab4b18bff3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8001eada-4a0a-447c-ac39-5867f311e3e7}" ma:internalName="TaxCatchAll" ma:showField="CatchAllData" ma:web="e0f66167-b6b7-46e1-8f55-8ab4b18bff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555BE1D-662F-4234-A0D4-E3AA7297B06D}"/>
</file>

<file path=customXml/itemProps2.xml><?xml version="1.0" encoding="utf-8"?>
<ds:datastoreItem xmlns:ds="http://schemas.openxmlformats.org/officeDocument/2006/customXml" ds:itemID="{D74431C0-0574-42C2-8337-DC3B1521ED1F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4" baseType="lpstr">
      <vt:lpstr>Aptos</vt:lpstr>
      <vt:lpstr>Aptos Display</vt:lpstr>
      <vt:lpstr>Arial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creator>Åsmund Ukkelberg</dc:creator>
  <cp:lastModifiedBy/>
  <cp:revision>2</cp:revision>
  <dcterms:created xsi:type="dcterms:W3CDTF">2024-09-11T06:38:00Z</dcterms:created>
  <dcterms:modified xsi:type="dcterms:W3CDTF">2024-10-16T09:53:22Z</dcterms:modified>
</cp:coreProperties>
</file>