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8639AB-C467-80CB-6CBB-A78022BCFB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7CA6D22-BB09-E5EF-1FEB-D258E83F9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17FFCAF-B165-7FFF-E286-44A9496CC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078508D-F719-6F72-43CF-3DC9DBC38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05FB442-5883-5B01-04D2-5F14824C3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755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BD4CBBD-3DA1-0993-BCD9-08DD3687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064D70D-2E51-EE15-A978-51CB3AD59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7C5C847-FD05-F241-6EBE-D54EAFD7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CCDEB67-E909-B090-7FAD-0BEDAB80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941D7B6-5C6A-B8FC-ADE2-695DE8C0C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48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0F1DD00-D72E-D771-9239-F3342A916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74FE4E9-56FD-77DB-F686-E7530AA04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2AB187E-7CC6-7A4E-3426-426530923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B86D8E9-8CC7-8A20-1CD0-88FD4AF0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36E9136-8317-756B-71AA-BAED2A773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042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421587-C54B-A4BC-C26A-19927C5D3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5C32A24-276A-1295-A0D6-3B2BA0C05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A8D79E6-8536-2758-D004-46C0EAFFA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96D632-05E2-4E2D-6DF2-9794A035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FD1DCC-7841-103B-D808-06EA1F3E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612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94588F-5497-6FFF-4434-018E986E8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622AB03-7314-59CC-0734-9A43C63D5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DC1C998-6FE6-6BD0-3312-71D67AE9B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2E16305-7DA9-77F3-5FD3-46DE1A489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581B6C-6F01-ABC3-797D-9480E57DA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0760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A549740-58B8-1225-C3F5-20E5875CE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F7760EB-ED77-9AA6-6AE6-C5442B29ED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1C91C87-F0D1-EC40-6E8C-DDBA360BC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28BD498-B361-9E3E-E3A2-EDED11D3A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D352706-46BC-B58F-1AFC-C7FA0F4B7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A34BCB0-3318-9237-7E1A-3B9E88188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610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41095E-C94C-4281-F8B6-D16E82B75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7C3892F-3F90-5BAB-1EB7-25A787352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0A7B56E-4017-9EA6-0D73-BF8249234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002F4953-5734-1D61-5EC0-91EB69AD52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2E5DE21-6641-6BAA-719C-A17900C2F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0646229-A0A3-9D2D-58B9-16A03DE66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6EEA12EC-A125-0A6C-A4CE-A94BE628E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D9E0EBF9-75C4-F3DE-2529-965778A1F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645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3D76F1-B2F7-A792-1821-CB33DF7E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4C8F695-D743-54E5-5A83-9930BA244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C94C459-4456-F514-A199-B944F1E1F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6C22BD9-A80B-437D-AD3C-ADA6A48AA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156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EC5212B-B652-7EB7-941E-4458C14BD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9B2E62B-20D7-935D-1D2D-A32D0EEE1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FDBEF98-6207-5716-E03F-89F92EF5A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164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5CFB2B8-9AF6-5E50-D2F0-6C9A2E642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79F510C-DB53-F802-1F4C-29531C117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428095F-D824-96AE-2B19-FD25758F0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3AE112B-7A13-B920-5B42-D104473E5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570879D-FF00-0CD3-9BA9-41118031F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9FA2763-488B-1E83-C645-72D70CA1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215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1BD9D82-574F-7C00-4D59-DBE105AF7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B49C5AE-F2D5-4976-3E4B-BFFE97E2C6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91E276F-5809-2931-6EF4-E33043061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FB11C3E-A901-FAB3-2E79-9E22800A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CD29460-0155-4EC6-CEB4-B90BDBFC7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40DBEDD-E21E-C1BF-DA4B-26DEE7392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0425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10AC6F1-D993-918B-C582-056E4012C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3EA3734-D952-ED2C-AD27-31008C880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57906A9-8529-DFC6-697E-93FE8346F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3501F-875D-4171-AE98-10B922A1221A}" type="datetimeFigureOut">
              <a:rPr lang="nb-NO" smtClean="0"/>
              <a:t>01.01.2024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8C56F6E-2E22-DE74-6DD9-24D90CC73D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FFA37B-C1E9-1C0C-13D5-8326A2F42C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71192-9145-4A26-8652-DEE243D5DDA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771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Et bilde som inneholder tekst, skjermbilde, nummer, design&#10;&#10;Automatisk generert beskrivelse">
            <a:extLst>
              <a:ext uri="{FF2B5EF4-FFF2-40B4-BE49-F238E27FC236}">
                <a16:creationId xmlns:a16="http://schemas.microsoft.com/office/drawing/2014/main" id="{CD4303B8-03B3-83E4-64FB-92DB0484E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47" y="138896"/>
            <a:ext cx="11891120" cy="6719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29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Statens vegvesen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Kjell Bjørn Vinje</dc:creator>
  <cp:lastModifiedBy>Kjell Bjørn Vinje</cp:lastModifiedBy>
  <cp:revision>2</cp:revision>
  <dcterms:created xsi:type="dcterms:W3CDTF">2024-01-01T09:18:25Z</dcterms:created>
  <dcterms:modified xsi:type="dcterms:W3CDTF">2024-01-01T10:07:00Z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6eae731-f11e-4017-952e-3dce43580afc_Enabled">
    <vt:lpwstr>true</vt:lpwstr>
  </property>
  <property fmtid="{D5CDD505-2E9C-101B-9397-08002B2CF9AE}" pid="3" name="MSIP_Label_86eae731-f11e-4017-952e-3dce43580afc_SetDate">
    <vt:lpwstr>2024-01-01T09:25:03Z</vt:lpwstr>
  </property>
  <property fmtid="{D5CDD505-2E9C-101B-9397-08002B2CF9AE}" pid="4" name="MSIP_Label_86eae731-f11e-4017-952e-3dce43580afc_Method">
    <vt:lpwstr>Privileged</vt:lpwstr>
  </property>
  <property fmtid="{D5CDD505-2E9C-101B-9397-08002B2CF9AE}" pid="5" name="MSIP_Label_86eae731-f11e-4017-952e-3dce43580afc_Name">
    <vt:lpwstr>Public-new</vt:lpwstr>
  </property>
  <property fmtid="{D5CDD505-2E9C-101B-9397-08002B2CF9AE}" pid="6" name="MSIP_Label_86eae731-f11e-4017-952e-3dce43580afc_SiteId">
    <vt:lpwstr>38856954-ed55-49f7-8bdd-738ffbbfd390</vt:lpwstr>
  </property>
  <property fmtid="{D5CDD505-2E9C-101B-9397-08002B2CF9AE}" pid="7" name="MSIP_Label_86eae731-f11e-4017-952e-3dce43580afc_ActionId">
    <vt:lpwstr>b0d21145-756a-48b5-b222-8f359362354e</vt:lpwstr>
  </property>
  <property fmtid="{D5CDD505-2E9C-101B-9397-08002B2CF9AE}" pid="8" name="MSIP_Label_86eae731-f11e-4017-952e-3dce43580afc_ContentBits">
    <vt:lpwstr>0</vt:lpwstr>
  </property>
</Properties>
</file>