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62" r:id="rId5"/>
    <p:sldId id="263" r:id="rId6"/>
    <p:sldId id="264" r:id="rId7"/>
    <p:sldId id="265" r:id="rId8"/>
    <p:sldId id="266" r:id="rId9"/>
    <p:sldId id="268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6469FB-4D10-4E3B-A5C1-8641889FAEEE}" v="42" dt="2023-12-13T23:22:25.0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nis Larsen" userId="9e0f8999-177f-4129-89af-32a00b475be7" providerId="ADAL" clId="{726469FB-4D10-4E3B-A5C1-8641889FAEEE}"/>
    <pc:docChg chg="undo custSel addSld delSld modSld">
      <pc:chgData name="Dennis Larsen" userId="9e0f8999-177f-4129-89af-32a00b475be7" providerId="ADAL" clId="{726469FB-4D10-4E3B-A5C1-8641889FAEEE}" dt="2023-12-13T23:23:53.648" v="329" actId="27918"/>
      <pc:docMkLst>
        <pc:docMk/>
      </pc:docMkLst>
      <pc:sldChg chg="modSp mod">
        <pc:chgData name="Dennis Larsen" userId="9e0f8999-177f-4129-89af-32a00b475be7" providerId="ADAL" clId="{726469FB-4D10-4E3B-A5C1-8641889FAEEE}" dt="2023-12-13T21:16:03.838" v="36" actId="20577"/>
        <pc:sldMkLst>
          <pc:docMk/>
          <pc:sldMk cId="882281872" sldId="262"/>
        </pc:sldMkLst>
        <pc:spChg chg="mod">
          <ac:chgData name="Dennis Larsen" userId="9e0f8999-177f-4129-89af-32a00b475be7" providerId="ADAL" clId="{726469FB-4D10-4E3B-A5C1-8641889FAEEE}" dt="2023-12-13T21:15:11.759" v="31" actId="6549"/>
          <ac:spMkLst>
            <pc:docMk/>
            <pc:sldMk cId="882281872" sldId="262"/>
            <ac:spMk id="5" creationId="{062B0F3F-EAC2-55D8-2FD5-003BD9C7A38F}"/>
          </ac:spMkLst>
        </pc:spChg>
        <pc:spChg chg="mod">
          <ac:chgData name="Dennis Larsen" userId="9e0f8999-177f-4129-89af-32a00b475be7" providerId="ADAL" clId="{726469FB-4D10-4E3B-A5C1-8641889FAEEE}" dt="2023-12-13T21:16:03.838" v="36" actId="20577"/>
          <ac:spMkLst>
            <pc:docMk/>
            <pc:sldMk cId="882281872" sldId="262"/>
            <ac:spMk id="6" creationId="{D8D2463B-244C-75ED-EDB3-70EEB7C15479}"/>
          </ac:spMkLst>
        </pc:sp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023306802" sldId="263"/>
        </pc:sldMkLst>
      </pc:sldChg>
      <pc:sldChg chg="addSp delSp modSp new mod chgLayout">
        <pc:chgData name="Dennis Larsen" userId="9e0f8999-177f-4129-89af-32a00b475be7" providerId="ADAL" clId="{726469FB-4D10-4E3B-A5C1-8641889FAEEE}" dt="2023-12-13T23:16:47.264" v="297" actId="20577"/>
        <pc:sldMkLst>
          <pc:docMk/>
          <pc:sldMk cId="4036708995" sldId="263"/>
        </pc:sldMkLst>
        <pc:spChg chg="del">
          <ac:chgData name="Dennis Larsen" userId="9e0f8999-177f-4129-89af-32a00b475be7" providerId="ADAL" clId="{726469FB-4D10-4E3B-A5C1-8641889FAEEE}" dt="2023-12-13T21:15:51.134" v="34" actId="700"/>
          <ac:spMkLst>
            <pc:docMk/>
            <pc:sldMk cId="4036708995" sldId="263"/>
            <ac:spMk id="2" creationId="{FB49BA64-E332-CC6E-AF6D-9571011A2123}"/>
          </ac:spMkLst>
        </pc:spChg>
        <pc:spChg chg="del mod ord">
          <ac:chgData name="Dennis Larsen" userId="9e0f8999-177f-4129-89af-32a00b475be7" providerId="ADAL" clId="{726469FB-4D10-4E3B-A5C1-8641889FAEEE}" dt="2023-12-13T21:15:51.134" v="34" actId="700"/>
          <ac:spMkLst>
            <pc:docMk/>
            <pc:sldMk cId="4036708995" sldId="263"/>
            <ac:spMk id="3" creationId="{1CFA526C-305A-32C5-07F7-38005600337B}"/>
          </ac:spMkLst>
        </pc:spChg>
        <pc:spChg chg="del mod ord">
          <ac:chgData name="Dennis Larsen" userId="9e0f8999-177f-4129-89af-32a00b475be7" providerId="ADAL" clId="{726469FB-4D10-4E3B-A5C1-8641889FAEEE}" dt="2023-12-13T21:15:51.134" v="34" actId="700"/>
          <ac:spMkLst>
            <pc:docMk/>
            <pc:sldMk cId="4036708995" sldId="263"/>
            <ac:spMk id="4" creationId="{862EC7B1-9DD5-5D93-9D0B-2291120A1ACA}"/>
          </ac:spMkLst>
        </pc:spChg>
        <pc:spChg chg="mod ord">
          <ac:chgData name="Dennis Larsen" userId="9e0f8999-177f-4129-89af-32a00b475be7" providerId="ADAL" clId="{726469FB-4D10-4E3B-A5C1-8641889FAEEE}" dt="2023-12-13T21:15:51.134" v="34" actId="700"/>
          <ac:spMkLst>
            <pc:docMk/>
            <pc:sldMk cId="4036708995" sldId="263"/>
            <ac:spMk id="5" creationId="{322FAD86-0FDF-E1BD-8607-FBE9809C866E}"/>
          </ac:spMkLst>
        </pc:spChg>
        <pc:spChg chg="add mod ord">
          <ac:chgData name="Dennis Larsen" userId="9e0f8999-177f-4129-89af-32a00b475be7" providerId="ADAL" clId="{726469FB-4D10-4E3B-A5C1-8641889FAEEE}" dt="2023-12-13T23:16:47.264" v="297" actId="20577"/>
          <ac:spMkLst>
            <pc:docMk/>
            <pc:sldMk cId="4036708995" sldId="263"/>
            <ac:spMk id="6" creationId="{F8AF3EE0-AC99-3AD9-E39A-8024B244AC68}"/>
          </ac:spMkLst>
        </pc:spChg>
        <pc:spChg chg="add mod ord">
          <ac:chgData name="Dennis Larsen" userId="9e0f8999-177f-4129-89af-32a00b475be7" providerId="ADAL" clId="{726469FB-4D10-4E3B-A5C1-8641889FAEEE}" dt="2023-12-13T21:17:14.203" v="194" actId="20577"/>
          <ac:spMkLst>
            <pc:docMk/>
            <pc:sldMk cId="4036708995" sldId="263"/>
            <ac:spMk id="7" creationId="{8DA64D92-CBC8-E108-A806-D6F4676C9A23}"/>
          </ac:spMkLst>
        </pc:sp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262594737" sldId="264"/>
        </pc:sldMkLst>
      </pc:sldChg>
      <pc:sldChg chg="addSp delSp modSp new mod">
        <pc:chgData name="Dennis Larsen" userId="9e0f8999-177f-4129-89af-32a00b475be7" providerId="ADAL" clId="{726469FB-4D10-4E3B-A5C1-8641889FAEEE}" dt="2023-12-13T23:23:53.648" v="329" actId="27918"/>
        <pc:sldMkLst>
          <pc:docMk/>
          <pc:sldMk cId="3348058859" sldId="264"/>
        </pc:sldMkLst>
        <pc:spChg chg="del mod">
          <ac:chgData name="Dennis Larsen" userId="9e0f8999-177f-4129-89af-32a00b475be7" providerId="ADAL" clId="{726469FB-4D10-4E3B-A5C1-8641889FAEEE}" dt="2023-12-13T21:21:01.461" v="199"/>
          <ac:spMkLst>
            <pc:docMk/>
            <pc:sldMk cId="3348058859" sldId="264"/>
            <ac:spMk id="2" creationId="{52518E85-988E-CD58-82AE-87FF472E8313}"/>
          </ac:spMkLst>
        </pc:spChg>
        <pc:spChg chg="mod">
          <ac:chgData name="Dennis Larsen" userId="9e0f8999-177f-4129-89af-32a00b475be7" providerId="ADAL" clId="{726469FB-4D10-4E3B-A5C1-8641889FAEEE}" dt="2023-12-13T22:50:08.318" v="274" actId="20577"/>
          <ac:spMkLst>
            <pc:docMk/>
            <pc:sldMk cId="3348058859" sldId="264"/>
            <ac:spMk id="4" creationId="{B67A041B-A1C2-95EA-00F8-ABD95FC7248C}"/>
          </ac:spMkLst>
        </pc:spChg>
        <pc:graphicFrameChg chg="add mod">
          <ac:chgData name="Dennis Larsen" userId="9e0f8999-177f-4129-89af-32a00b475be7" providerId="ADAL" clId="{726469FB-4D10-4E3B-A5C1-8641889FAEEE}" dt="2023-12-13T23:14:07.560" v="293" actId="404"/>
          <ac:graphicFrameMkLst>
            <pc:docMk/>
            <pc:sldMk cId="3348058859" sldId="264"/>
            <ac:graphicFrameMk id="5" creationId="{1B5FC10B-B1E9-02A7-67E5-04478A3D759A}"/>
          </ac:graphicFrameMkLst>
        </pc:graphicFrame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73977903" sldId="265"/>
        </pc:sldMkLst>
      </pc:sldChg>
      <pc:sldChg chg="addSp delSp modSp new mod">
        <pc:chgData name="Dennis Larsen" userId="9e0f8999-177f-4129-89af-32a00b475be7" providerId="ADAL" clId="{726469FB-4D10-4E3B-A5C1-8641889FAEEE}" dt="2023-12-13T23:23:51.862" v="328" actId="27918"/>
        <pc:sldMkLst>
          <pc:docMk/>
          <pc:sldMk cId="3988314359" sldId="265"/>
        </pc:sldMkLst>
        <pc:spChg chg="del">
          <ac:chgData name="Dennis Larsen" userId="9e0f8999-177f-4129-89af-32a00b475be7" providerId="ADAL" clId="{726469FB-4D10-4E3B-A5C1-8641889FAEEE}" dt="2023-12-13T22:49:18.836" v="215"/>
          <ac:spMkLst>
            <pc:docMk/>
            <pc:sldMk cId="3988314359" sldId="265"/>
            <ac:spMk id="2" creationId="{2477CF6B-D149-5814-11B5-0778239152C4}"/>
          </ac:spMkLst>
        </pc:spChg>
        <pc:spChg chg="mod">
          <ac:chgData name="Dennis Larsen" userId="9e0f8999-177f-4129-89af-32a00b475be7" providerId="ADAL" clId="{726469FB-4D10-4E3B-A5C1-8641889FAEEE}" dt="2023-12-13T23:18:04.053" v="299" actId="27636"/>
          <ac:spMkLst>
            <pc:docMk/>
            <pc:sldMk cId="3988314359" sldId="265"/>
            <ac:spMk id="4" creationId="{552ED496-94DD-19D4-7045-B05B723525B0}"/>
          </ac:spMkLst>
        </pc:spChg>
        <pc:graphicFrameChg chg="add mod">
          <ac:chgData name="Dennis Larsen" userId="9e0f8999-177f-4129-89af-32a00b475be7" providerId="ADAL" clId="{726469FB-4D10-4E3B-A5C1-8641889FAEEE}" dt="2023-12-13T22:49:29.952" v="222" actId="403"/>
          <ac:graphicFrameMkLst>
            <pc:docMk/>
            <pc:sldMk cId="3988314359" sldId="265"/>
            <ac:graphicFrameMk id="5" creationId="{B432C62E-81B8-F098-9604-7A6C45243B39}"/>
          </ac:graphicFrameMkLst>
        </pc:graphicFrameChg>
      </pc:sldChg>
      <pc:sldChg chg="addSp delSp modSp new mod">
        <pc:chgData name="Dennis Larsen" userId="9e0f8999-177f-4129-89af-32a00b475be7" providerId="ADAL" clId="{726469FB-4D10-4E3B-A5C1-8641889FAEEE}" dt="2023-12-13T23:23:51.498" v="327" actId="27918"/>
        <pc:sldMkLst>
          <pc:docMk/>
          <pc:sldMk cId="839010787" sldId="266"/>
        </pc:sldMkLst>
        <pc:spChg chg="del">
          <ac:chgData name="Dennis Larsen" userId="9e0f8999-177f-4129-89af-32a00b475be7" providerId="ADAL" clId="{726469FB-4D10-4E3B-A5C1-8641889FAEEE}" dt="2023-12-13T23:12:24.627" v="283"/>
          <ac:spMkLst>
            <pc:docMk/>
            <pc:sldMk cId="839010787" sldId="266"/>
            <ac:spMk id="2" creationId="{3A98BC8E-A44D-9DAF-26AD-0D8E69D018EE}"/>
          </ac:spMkLst>
        </pc:spChg>
        <pc:spChg chg="mod">
          <ac:chgData name="Dennis Larsen" userId="9e0f8999-177f-4129-89af-32a00b475be7" providerId="ADAL" clId="{726469FB-4D10-4E3B-A5C1-8641889FAEEE}" dt="2023-12-13T23:13:35.727" v="292"/>
          <ac:spMkLst>
            <pc:docMk/>
            <pc:sldMk cId="839010787" sldId="266"/>
            <ac:spMk id="4" creationId="{C32C9BB8-238B-1D90-B6F2-8CD40606A5D7}"/>
          </ac:spMkLst>
        </pc:spChg>
        <pc:graphicFrameChg chg="add mod">
          <ac:chgData name="Dennis Larsen" userId="9e0f8999-177f-4129-89af-32a00b475be7" providerId="ADAL" clId="{726469FB-4D10-4E3B-A5C1-8641889FAEEE}" dt="2023-12-13T23:12:39.462" v="291" actId="404"/>
          <ac:graphicFrameMkLst>
            <pc:docMk/>
            <pc:sldMk cId="839010787" sldId="266"/>
            <ac:graphicFrameMk id="5" creationId="{E27F141E-A47B-7F4F-7542-B9FAA646BA39}"/>
          </ac:graphicFrameMkLst>
        </pc:graphicFrame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434616002" sldId="266"/>
        </pc:sldMkLst>
      </pc:sldChg>
      <pc:sldChg chg="addSp delSp modSp new mod">
        <pc:chgData name="Dennis Larsen" userId="9e0f8999-177f-4129-89af-32a00b475be7" providerId="ADAL" clId="{726469FB-4D10-4E3B-A5C1-8641889FAEEE}" dt="2023-12-13T23:20:51.432" v="302" actId="2165"/>
        <pc:sldMkLst>
          <pc:docMk/>
          <pc:sldMk cId="1790316106" sldId="267"/>
        </pc:sldMkLst>
        <pc:spChg chg="del">
          <ac:chgData name="Dennis Larsen" userId="9e0f8999-177f-4129-89af-32a00b475be7" providerId="ADAL" clId="{726469FB-4D10-4E3B-A5C1-8641889FAEEE}" dt="2023-12-13T23:20:22.644" v="301"/>
          <ac:spMkLst>
            <pc:docMk/>
            <pc:sldMk cId="1790316106" sldId="267"/>
            <ac:spMk id="2" creationId="{DDA9DE53-B33B-96A1-6BF5-BAF4FD570759}"/>
          </ac:spMkLst>
        </pc:spChg>
        <pc:graphicFrameChg chg="add mod modGraphic">
          <ac:chgData name="Dennis Larsen" userId="9e0f8999-177f-4129-89af-32a00b475be7" providerId="ADAL" clId="{726469FB-4D10-4E3B-A5C1-8641889FAEEE}" dt="2023-12-13T23:20:51.432" v="302" actId="2165"/>
          <ac:graphicFrameMkLst>
            <pc:docMk/>
            <pc:sldMk cId="1790316106" sldId="267"/>
            <ac:graphicFrameMk id="5" creationId="{9ACBE934-0A5B-B192-E9F9-F5776E436F3A}"/>
          </ac:graphicFrameMkLst>
        </pc:graphicFrame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938472411" sldId="267"/>
        </pc:sldMkLst>
      </pc:sldChg>
      <pc:sldChg chg="addSp delSp modSp new mod modClrScheme chgLayout">
        <pc:chgData name="Dennis Larsen" userId="9e0f8999-177f-4129-89af-32a00b475be7" providerId="ADAL" clId="{726469FB-4D10-4E3B-A5C1-8641889FAEEE}" dt="2023-12-13T23:21:44.786" v="324" actId="20577"/>
        <pc:sldMkLst>
          <pc:docMk/>
          <pc:sldMk cId="357576612" sldId="268"/>
        </pc:sldMkLst>
        <pc:spChg chg="del mod ord">
          <ac:chgData name="Dennis Larsen" userId="9e0f8999-177f-4129-89af-32a00b475be7" providerId="ADAL" clId="{726469FB-4D10-4E3B-A5C1-8641889FAEEE}" dt="2023-12-13T23:21:29.760" v="307" actId="700"/>
          <ac:spMkLst>
            <pc:docMk/>
            <pc:sldMk cId="357576612" sldId="268"/>
            <ac:spMk id="2" creationId="{D97C5A37-43AB-8FDF-2B9B-7D7ADE206133}"/>
          </ac:spMkLst>
        </pc:spChg>
        <pc:spChg chg="mod ord">
          <ac:chgData name="Dennis Larsen" userId="9e0f8999-177f-4129-89af-32a00b475be7" providerId="ADAL" clId="{726469FB-4D10-4E3B-A5C1-8641889FAEEE}" dt="2023-12-13T23:21:35.707" v="309" actId="26606"/>
          <ac:spMkLst>
            <pc:docMk/>
            <pc:sldMk cId="357576612" sldId="268"/>
            <ac:spMk id="3" creationId="{43252907-314E-23B1-5779-C2D648D604CF}"/>
          </ac:spMkLst>
        </pc:spChg>
        <pc:spChg chg="del mod ord">
          <ac:chgData name="Dennis Larsen" userId="9e0f8999-177f-4129-89af-32a00b475be7" providerId="ADAL" clId="{726469FB-4D10-4E3B-A5C1-8641889FAEEE}" dt="2023-12-13T23:21:29.760" v="307" actId="700"/>
          <ac:spMkLst>
            <pc:docMk/>
            <pc:sldMk cId="357576612" sldId="268"/>
            <ac:spMk id="4" creationId="{51473724-4DEB-92D5-EE0B-F9E2F021867B}"/>
          </ac:spMkLst>
        </pc:spChg>
        <pc:spChg chg="add del mod ord">
          <ac:chgData name="Dennis Larsen" userId="9e0f8999-177f-4129-89af-32a00b475be7" providerId="ADAL" clId="{726469FB-4D10-4E3B-A5C1-8641889FAEEE}" dt="2023-12-13T23:21:39.961" v="316" actId="20577"/>
          <ac:spMkLst>
            <pc:docMk/>
            <pc:sldMk cId="357576612" sldId="268"/>
            <ac:spMk id="5" creationId="{5C2C3842-0639-CC0F-BF42-4213837319C8}"/>
          </ac:spMkLst>
        </pc:spChg>
        <pc:spChg chg="add del mod ord">
          <ac:chgData name="Dennis Larsen" userId="9e0f8999-177f-4129-89af-32a00b475be7" providerId="ADAL" clId="{726469FB-4D10-4E3B-A5C1-8641889FAEEE}" dt="2023-12-13T23:21:44.786" v="324" actId="20577"/>
          <ac:spMkLst>
            <pc:docMk/>
            <pc:sldMk cId="357576612" sldId="268"/>
            <ac:spMk id="6" creationId="{73A0F916-D301-BC6F-E9DE-B07E9CD9E14B}"/>
          </ac:spMkLst>
        </pc:spChg>
        <pc:spChg chg="add del mod">
          <ac:chgData name="Dennis Larsen" userId="9e0f8999-177f-4129-89af-32a00b475be7" providerId="ADAL" clId="{726469FB-4D10-4E3B-A5C1-8641889FAEEE}" dt="2023-12-13T23:21:35.707" v="309" actId="26606"/>
          <ac:spMkLst>
            <pc:docMk/>
            <pc:sldMk cId="357576612" sldId="268"/>
            <ac:spMk id="12" creationId="{ABDCA0D6-9A7F-CB7B-080B-EDC377750A69}"/>
          </ac:spMkLst>
        </pc:spChg>
        <pc:spChg chg="add del mod">
          <ac:chgData name="Dennis Larsen" userId="9e0f8999-177f-4129-89af-32a00b475be7" providerId="ADAL" clId="{726469FB-4D10-4E3B-A5C1-8641889FAEEE}" dt="2023-12-13T23:21:35.707" v="309" actId="26606"/>
          <ac:spMkLst>
            <pc:docMk/>
            <pc:sldMk cId="357576612" sldId="268"/>
            <ac:spMk id="14" creationId="{651D640E-3AD5-907A-C069-E858C3571952}"/>
          </ac:spMkLst>
        </pc:spChg>
        <pc:picChg chg="add del">
          <ac:chgData name="Dennis Larsen" userId="9e0f8999-177f-4129-89af-32a00b475be7" providerId="ADAL" clId="{726469FB-4D10-4E3B-A5C1-8641889FAEEE}" dt="2023-12-13T23:21:35.707" v="309" actId="26606"/>
          <ac:picMkLst>
            <pc:docMk/>
            <pc:sldMk cId="357576612" sldId="268"/>
            <ac:picMk id="8" creationId="{3EDAA0CB-7BDD-1771-4A58-1B807384412B}"/>
          </ac:picMkLst>
        </pc:pic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601703581" sldId="268"/>
        </pc:sldMkLst>
      </pc:sldChg>
      <pc:sldChg chg="addSp delSp modSp new">
        <pc:chgData name="Dennis Larsen" userId="9e0f8999-177f-4129-89af-32a00b475be7" providerId="ADAL" clId="{726469FB-4D10-4E3B-A5C1-8641889FAEEE}" dt="2023-12-13T23:22:25.072" v="326"/>
        <pc:sldMkLst>
          <pc:docMk/>
          <pc:sldMk cId="1716600110" sldId="269"/>
        </pc:sldMkLst>
        <pc:spChg chg="del">
          <ac:chgData name="Dennis Larsen" userId="9e0f8999-177f-4129-89af-32a00b475be7" providerId="ADAL" clId="{726469FB-4D10-4E3B-A5C1-8641889FAEEE}" dt="2023-12-13T23:22:25.072" v="326"/>
          <ac:spMkLst>
            <pc:docMk/>
            <pc:sldMk cId="1716600110" sldId="269"/>
            <ac:spMk id="2" creationId="{5E74BDCD-1FB1-01EC-EDE8-A4E4A605D41A}"/>
          </ac:spMkLst>
        </pc:spChg>
        <pc:graphicFrameChg chg="add mod">
          <ac:chgData name="Dennis Larsen" userId="9e0f8999-177f-4129-89af-32a00b475be7" providerId="ADAL" clId="{726469FB-4D10-4E3B-A5C1-8641889FAEEE}" dt="2023-12-13T23:22:25.072" v="326"/>
          <ac:graphicFrameMkLst>
            <pc:docMk/>
            <pc:sldMk cId="1716600110" sldId="269"/>
            <ac:graphicFrameMk id="5" creationId="{14E39031-9190-F597-E971-60CA127DDA7D}"/>
          </ac:graphicFrameMkLst>
        </pc:graphicFrameChg>
      </pc:sldChg>
      <pc:sldChg chg="del">
        <pc:chgData name="Dennis Larsen" userId="9e0f8999-177f-4129-89af-32a00b475be7" providerId="ADAL" clId="{726469FB-4D10-4E3B-A5C1-8641889FAEEE}" dt="2023-12-13T21:15:40.009" v="32" actId="47"/>
        <pc:sldMkLst>
          <pc:docMk/>
          <pc:sldMk cId="2228245338" sldId="26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Sheet1!$B$2:$B$4</c:f>
              <c:strCache>
                <c:ptCount val="3"/>
                <c:pt idx="0">
                  <c:v>Ja, jeg skal reise til et annet sted i Norge</c:v>
                </c:pt>
                <c:pt idx="1">
                  <c:v>Nei, jeg tror jeg blir i området der jeg bor</c:v>
                </c:pt>
                <c:pt idx="2">
                  <c:v>Annet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0.22500000000000001</c:v>
                </c:pt>
                <c:pt idx="1">
                  <c:v>0.71799999999999997</c:v>
                </c:pt>
                <c:pt idx="2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C6-483F-9CD2-B2999AE23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5697567"/>
        <c:axId val="672405711"/>
      </c:barChart>
      <c:catAx>
        <c:axId val="1845697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2405711"/>
        <c:crosses val="autoZero"/>
        <c:auto val="1"/>
        <c:lblAlgn val="ctr"/>
        <c:lblOffset val="100"/>
        <c:noMultiLvlLbl val="0"/>
      </c:catAx>
      <c:valAx>
        <c:axId val="672405711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6975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Sheet2!$B$2:$B$4</c:f>
              <c:strCache>
                <c:ptCount val="3"/>
                <c:pt idx="0">
                  <c:v>Bil</c:v>
                </c:pt>
                <c:pt idx="1">
                  <c:v>Buss</c:v>
                </c:pt>
                <c:pt idx="2">
                  <c:v>Annet</c:v>
                </c:pt>
              </c:strCache>
            </c:strRef>
          </c:cat>
          <c:val>
            <c:numRef>
              <c:f>Sheet2!$D$2:$D$4</c:f>
              <c:numCache>
                <c:formatCode>0%</c:formatCode>
                <c:ptCount val="3"/>
                <c:pt idx="0">
                  <c:v>0.56899999999999995</c:v>
                </c:pt>
                <c:pt idx="1">
                  <c:v>7.6999999999999999E-2</c:v>
                </c:pt>
                <c:pt idx="2">
                  <c:v>0.35399999999999998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49-4853-B7F4-0552A16E84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38491631"/>
        <c:axId val="730195295"/>
      </c:barChart>
      <c:catAx>
        <c:axId val="1838491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0195295"/>
        <c:crosses val="autoZero"/>
        <c:auto val="1"/>
        <c:lblAlgn val="ctr"/>
        <c:lblOffset val="100"/>
        <c:noMultiLvlLbl val="0"/>
      </c:catAx>
      <c:valAx>
        <c:axId val="730195295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491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Sheet3!$A$36:$A$42</c:f>
              <c:strCache>
                <c:ptCount val="7"/>
                <c:pt idx="0">
                  <c:v>før 15 des</c:v>
                </c:pt>
                <c:pt idx="1">
                  <c:v>Fredag 15, lørdag 16, søndag 17 des</c:v>
                </c:pt>
                <c:pt idx="2">
                  <c:v>Mandag 18- torsdag 21 desember</c:v>
                </c:pt>
                <c:pt idx="3">
                  <c:v>Fredag 22 desember</c:v>
                </c:pt>
                <c:pt idx="4">
                  <c:v>Lørdag 23 desember</c:v>
                </c:pt>
                <c:pt idx="5">
                  <c:v>Søndag 24 desember</c:v>
                </c:pt>
                <c:pt idx="6">
                  <c:v>25 desember og utover</c:v>
                </c:pt>
              </c:strCache>
            </c:strRef>
          </c:cat>
          <c:val>
            <c:numRef>
              <c:f>Sheet3!$B$36:$B$42</c:f>
              <c:numCache>
                <c:formatCode>0.00%</c:formatCode>
                <c:ptCount val="7"/>
                <c:pt idx="0">
                  <c:v>9.4276094276094291E-2</c:v>
                </c:pt>
                <c:pt idx="1">
                  <c:v>8.4175084175084181E-2</c:v>
                </c:pt>
                <c:pt idx="2">
                  <c:v>0.23569023569023567</c:v>
                </c:pt>
                <c:pt idx="3">
                  <c:v>0.17845117845117844</c:v>
                </c:pt>
                <c:pt idx="4">
                  <c:v>0.12794612794612795</c:v>
                </c:pt>
                <c:pt idx="5">
                  <c:v>7.407407407407407E-2</c:v>
                </c:pt>
                <c:pt idx="6">
                  <c:v>0.20538720538720551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B1-44F2-B2F6-C15695295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4731263"/>
        <c:axId val="1918775071"/>
      </c:barChart>
      <c:catAx>
        <c:axId val="1844731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8775071"/>
        <c:crosses val="autoZero"/>
        <c:auto val="1"/>
        <c:lblAlgn val="ctr"/>
        <c:lblOffset val="100"/>
        <c:noMultiLvlLbl val="0"/>
      </c:catAx>
      <c:valAx>
        <c:axId val="1918775071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4731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0EF82-8496-456B-8923-3B31ED0AD31F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8D49C-4F79-4C60-9022-3C559BD28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2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m/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tel 3"/>
          <p:cNvSpPr>
            <a:spLocks noGrp="1"/>
          </p:cNvSpPr>
          <p:nvPr>
            <p:ph type="ctrTitle"/>
          </p:nvPr>
        </p:nvSpPr>
        <p:spPr>
          <a:xfrm>
            <a:off x="1991544" y="2348880"/>
            <a:ext cx="9784761" cy="165618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 sz="3600"/>
              <a:t>Klikk for å redigere tittelstil</a:t>
            </a:r>
            <a:endParaRPr lang="nb-NO" sz="3600" dirty="0"/>
          </a:p>
        </p:txBody>
      </p:sp>
      <p:sp>
        <p:nvSpPr>
          <p:cNvPr id="17" name="Undertittel 4"/>
          <p:cNvSpPr>
            <a:spLocks noGrp="1"/>
          </p:cNvSpPr>
          <p:nvPr>
            <p:ph type="subTitle" idx="1"/>
          </p:nvPr>
        </p:nvSpPr>
        <p:spPr>
          <a:xfrm>
            <a:off x="1991544" y="4293096"/>
            <a:ext cx="9774403" cy="1080120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lang="nb-NO" sz="2400"/>
              <a:t>Klikk for å redigere undertittelstil i malen</a:t>
            </a:r>
            <a:endParaRPr lang="nb-NO" sz="24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11A96A7-E13C-44BC-A07A-FC3851B035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75437" y="267790"/>
            <a:ext cx="1181203" cy="61798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6D61F0E-55E0-4E34-A77A-8F6865FC15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4791" y="2262860"/>
            <a:ext cx="1277390" cy="12773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F6D8F8-299E-B3D6-4E39-7FE8A1429FF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153" y="6570976"/>
            <a:ext cx="607060" cy="2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10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ssholder for bilde 3"/>
          <p:cNvSpPr>
            <a:spLocks noGrp="1"/>
          </p:cNvSpPr>
          <p:nvPr>
            <p:ph type="pic" sz="quarter" idx="19"/>
          </p:nvPr>
        </p:nvSpPr>
        <p:spPr>
          <a:xfrm>
            <a:off x="334046" y="891259"/>
            <a:ext cx="11510425" cy="5634086"/>
          </a:xfrm>
        </p:spPr>
        <p:txBody>
          <a:bodyPr tIns="1619676"/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Klikk på ikonet for å legge til et bilde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1F6929-0DBD-4A27-B027-FC2A21E6776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2DAE62-E13E-456F-BD91-A461A076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47" y="260648"/>
            <a:ext cx="10586489" cy="46913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2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 med mar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9"/>
          </p:nvPr>
        </p:nvSpPr>
        <p:spPr>
          <a:xfrm>
            <a:off x="332888" y="312459"/>
            <a:ext cx="11518444" cy="6212886"/>
          </a:xfrm>
        </p:spPr>
        <p:txBody>
          <a:bodyPr tIns="1619676"/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Klikk på ikonet for å legge til et bilde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56F6A84-C71A-4C0B-AAFE-6E0BC1827EB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229B0A-0102-EDD6-5281-DBBB51D7BC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153" y="6570976"/>
            <a:ext cx="607060" cy="2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661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dekkende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9"/>
          </p:nvPr>
        </p:nvSpPr>
        <p:spPr>
          <a:xfrm>
            <a:off x="0" y="0"/>
            <a:ext cx="12192000" cy="6858000"/>
          </a:xfrm>
        </p:spPr>
        <p:txBody>
          <a:bodyPr tIns="1619676"/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Klikk på ikonet for å legge til et bilde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698CC4-6AA4-FF25-CD0D-86004F7160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153" y="6570976"/>
            <a:ext cx="607060" cy="2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5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3E413-099B-42EC-8677-6632212CD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7049" y="6448817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DA74ED4-E6E7-4DEC-9052-A44CC47CB8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01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 m/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ssholder for bilde 14"/>
          <p:cNvSpPr>
            <a:spLocks noGrp="1"/>
          </p:cNvSpPr>
          <p:nvPr>
            <p:ph type="pic" sz="quarter" idx="12" hasCustomPrompt="1"/>
          </p:nvPr>
        </p:nvSpPr>
        <p:spPr>
          <a:xfrm>
            <a:off x="335360" y="1928444"/>
            <a:ext cx="11521279" cy="4610057"/>
          </a:xfrm>
          <a:noFill/>
        </p:spPr>
        <p:txBody>
          <a:bodyPr tIns="1644764"/>
          <a:lstStyle>
            <a:lvl1pPr algn="ctr">
              <a:buNone/>
              <a:defRPr baseline="0"/>
            </a:lvl1pPr>
          </a:lstStyle>
          <a:p>
            <a:r>
              <a:rPr lang="nb-NO" dirty="0"/>
              <a:t>Sett inn bilde</a:t>
            </a: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940026" y="1265334"/>
            <a:ext cx="9916613" cy="502024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940027" y="924754"/>
            <a:ext cx="9916613" cy="339502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ED9300"/>
                </a:solidFill>
              </a:defRPr>
            </a:lvl1pPr>
            <a:lvl2pPr marL="457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C3166-6758-48A4-B49C-F9932EA75A8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566A5AD-43D5-4D32-8F27-633B39B41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75437" y="267790"/>
            <a:ext cx="1181203" cy="61798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E436F438-CDE3-402C-9EA0-62FD69DE0E0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5360" y="319499"/>
            <a:ext cx="1277390" cy="12773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B862C9-0160-37A0-FD79-B8623EB2C36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153" y="6570976"/>
            <a:ext cx="607060" cy="2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80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34049" y="900001"/>
            <a:ext cx="9790854" cy="5623952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Bef>
                <a:spcPts val="0"/>
              </a:spcBef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C802B-AE49-47BB-AF14-1B113F366F0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0D002B-773B-415D-A15F-838EC0659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48" y="252000"/>
            <a:ext cx="10586488" cy="46913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11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tel og innho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34048" y="900001"/>
            <a:ext cx="11510423" cy="5517424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Bef>
                <a:spcPts val="0"/>
              </a:spcBef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C802B-AE49-47BB-AF14-1B113F366F0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0D002B-773B-415D-A15F-838EC0659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48" y="252000"/>
            <a:ext cx="10586488" cy="46913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405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C802B-AE49-47BB-AF14-1B113F366F0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0D002B-773B-415D-A15F-838EC0659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48" y="252000"/>
            <a:ext cx="10586488" cy="46913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#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33407" y="1268792"/>
            <a:ext cx="11561690" cy="5276461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Bef>
                <a:spcPts val="0"/>
              </a:spcBef>
              <a:defRPr/>
            </a:lvl2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C802B-AE49-47BB-AF14-1B113F366F0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2077159C-DBF6-442C-A3C5-41944505A8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048" y="633332"/>
            <a:ext cx="11561690" cy="469132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nb-NO" dirty="0"/>
              <a:t>Klikk </a:t>
            </a:r>
            <a:r>
              <a:rPr lang="nb-NO" dirty="0" err="1"/>
              <a:t>forå</a:t>
            </a:r>
            <a:r>
              <a:rPr lang="nb-NO" dirty="0"/>
              <a:t> redigere tittelstil</a:t>
            </a:r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26815A86-A95A-4C74-A68C-4F9E42D1C9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048" y="248392"/>
            <a:ext cx="10730504" cy="35471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ED9300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830971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ssholder for innhold 2"/>
          <p:cNvSpPr>
            <a:spLocks noGrp="1"/>
          </p:cNvSpPr>
          <p:nvPr>
            <p:ph idx="1"/>
          </p:nvPr>
        </p:nvSpPr>
        <p:spPr>
          <a:xfrm>
            <a:off x="334800" y="900000"/>
            <a:ext cx="4342799" cy="563380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0" name="Plassholder for bilde 3"/>
          <p:cNvSpPr>
            <a:spLocks noGrp="1"/>
          </p:cNvSpPr>
          <p:nvPr>
            <p:ph type="pic" sz="quarter" idx="19"/>
          </p:nvPr>
        </p:nvSpPr>
        <p:spPr>
          <a:xfrm>
            <a:off x="5040000" y="900000"/>
            <a:ext cx="6807600" cy="5633807"/>
          </a:xfrm>
        </p:spPr>
        <p:txBody>
          <a:bodyPr tIns="1619676"/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Klikk på ikonet for å legge til et bilde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88EBAF-9C54-44D6-A577-E1A0E57E207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D5541F6-4938-4A31-A761-6CF43C786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252000"/>
            <a:ext cx="10576137" cy="46913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48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info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innhold 2"/>
          <p:cNvSpPr>
            <a:spLocks noGrp="1"/>
          </p:cNvSpPr>
          <p:nvPr>
            <p:ph idx="1"/>
          </p:nvPr>
        </p:nvSpPr>
        <p:spPr>
          <a:xfrm>
            <a:off x="334048" y="900000"/>
            <a:ext cx="6842071" cy="565140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6B3CE8-555C-44D7-85B6-B6DA83CF5DF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Plassholder for tekst 14">
            <a:extLst>
              <a:ext uri="{FF2B5EF4-FFF2-40B4-BE49-F238E27FC236}">
                <a16:creationId xmlns:a16="http://schemas.microsoft.com/office/drawing/2014/main" id="{C3E599A1-5146-41A3-BE13-34958A32D1A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03301" y="1141760"/>
            <a:ext cx="4341170" cy="533528"/>
          </a:xfrm>
          <a:solidFill>
            <a:srgbClr val="C8CACB"/>
          </a:solidFill>
        </p:spPr>
        <p:txBody>
          <a:bodyPr wrap="square" lIns="197936" tIns="172744" rIns="197936" bIns="172744">
            <a:spAutoFit/>
          </a:bodyPr>
          <a:lstStyle>
            <a:lvl1pPr marL="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tekst 10">
            <a:extLst>
              <a:ext uri="{FF2B5EF4-FFF2-40B4-BE49-F238E27FC236}">
                <a16:creationId xmlns:a16="http://schemas.microsoft.com/office/drawing/2014/main" id="{71278FDF-39F6-4061-8656-BEA3464244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94589" y="889821"/>
            <a:ext cx="4249882" cy="251942"/>
          </a:xfrm>
          <a:solidFill>
            <a:srgbClr val="ED9300"/>
          </a:solidFill>
        </p:spPr>
        <p:txBody>
          <a:bodyPr wrap="square" lIns="101217" tIns="50608" rIns="75913" bIns="50608" anchor="ctr">
            <a:noAutofit/>
          </a:bodyPr>
          <a:lstStyle>
            <a:lvl1pPr marL="0" indent="0" algn="r">
              <a:buNone/>
              <a:defRPr sz="10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Forklaringstekst</a:t>
            </a:r>
          </a:p>
        </p:txBody>
      </p:sp>
      <p:sp>
        <p:nvSpPr>
          <p:cNvPr id="18" name="Plassholder for tekst 10">
            <a:extLst>
              <a:ext uri="{FF2B5EF4-FFF2-40B4-BE49-F238E27FC236}">
                <a16:creationId xmlns:a16="http://schemas.microsoft.com/office/drawing/2014/main" id="{3142A14B-945D-464F-952A-9E10473F818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03301" y="896927"/>
            <a:ext cx="813473" cy="240704"/>
          </a:xfrm>
          <a:solidFill>
            <a:srgbClr val="58B02C"/>
          </a:solidFill>
        </p:spPr>
        <p:txBody>
          <a:bodyPr wrap="square" lIns="75913" tIns="50608" rIns="101217" bIns="50608" anchor="ctr">
            <a:sp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Infotittel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875BC3-0E29-49E5-9AD9-11B42FC59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48" y="252000"/>
            <a:ext cx="10586488" cy="46913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, navn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24356" y="908720"/>
            <a:ext cx="7023302" cy="1944216"/>
          </a:xfrm>
        </p:spPr>
        <p:txBody>
          <a:bodyPr wrap="square">
            <a:noAutofit/>
          </a:bodyPr>
          <a:lstStyle>
            <a:lvl1pPr>
              <a:defRPr sz="36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4" name="Plassholder for tekst 7"/>
          <p:cNvSpPr>
            <a:spLocks noGrp="1"/>
          </p:cNvSpPr>
          <p:nvPr>
            <p:ph type="body" sz="quarter" idx="17" hasCustomPrompt="1"/>
          </p:nvPr>
        </p:nvSpPr>
        <p:spPr>
          <a:xfrm>
            <a:off x="324355" y="3140968"/>
            <a:ext cx="7023302" cy="642744"/>
          </a:xfrm>
        </p:spPr>
        <p:txBody>
          <a:bodyPr>
            <a:normAutofit/>
          </a:bodyPr>
          <a:lstStyle>
            <a:lvl1pPr marL="0" indent="0" algn="r">
              <a:buNone/>
              <a:defRPr sz="1700">
                <a:solidFill>
                  <a:srgbClr val="ED9300"/>
                </a:solidFill>
              </a:defRPr>
            </a:lvl1pPr>
          </a:lstStyle>
          <a:p>
            <a:pPr lvl="0"/>
            <a:r>
              <a:rPr lang="nb-NO" dirty="0"/>
              <a:t>Navn </a:t>
            </a:r>
            <a:r>
              <a:rPr lang="nb-NO" dirty="0" err="1"/>
              <a:t>Navnesen</a:t>
            </a:r>
            <a:endParaRPr lang="nb-NO" dirty="0"/>
          </a:p>
        </p:txBody>
      </p:sp>
      <p:sp>
        <p:nvSpPr>
          <p:cNvPr id="20" name="Plassholder for bilde 3"/>
          <p:cNvSpPr>
            <a:spLocks noGrp="1"/>
          </p:cNvSpPr>
          <p:nvPr>
            <p:ph type="pic" sz="quarter" idx="19"/>
          </p:nvPr>
        </p:nvSpPr>
        <p:spPr>
          <a:xfrm>
            <a:off x="7670249" y="908720"/>
            <a:ext cx="4186470" cy="4608512"/>
          </a:xfrm>
        </p:spPr>
        <p:txBody>
          <a:bodyPr tIns="1619676"/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Klikk på ikonet for å legge til et bilde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F856A7-7EEC-4642-9A86-F29893BDB93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0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CD917-89A0-43DB-91C1-0A143B66A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44471" y="6669360"/>
            <a:ext cx="346297" cy="188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06AC2BF-D24A-4EB7-9901-6BA93FB1C43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34800" y="252000"/>
            <a:ext cx="10585175" cy="46913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34800" y="900000"/>
            <a:ext cx="11509109" cy="56139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1A6CD11-E977-49CF-A845-B2E5D94F536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064552" y="227894"/>
            <a:ext cx="776034" cy="4060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3685335-ADC4-76C0-9CED-59F77C2A53C2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153" y="6570976"/>
            <a:ext cx="607060" cy="2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20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dt="0"/>
  <p:txStyles>
    <p:titleStyle>
      <a:lvl1pPr algn="l" defTabSz="914035" rtl="0" eaLnBrk="1" latinLnBrk="0" hangingPunct="1">
        <a:spcBef>
          <a:spcPct val="0"/>
        </a:spcBef>
        <a:buNone/>
        <a:defRPr sz="26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02394" indent="-302394" algn="l" defTabSz="914035" rtl="0" eaLnBrk="1" latinLnBrk="0" hangingPunct="1">
        <a:spcBef>
          <a:spcPts val="432"/>
        </a:spcBef>
        <a:buClr>
          <a:srgbClr val="ED9300"/>
        </a:buClr>
        <a:buFont typeface="Arial" pitchFamily="34" charset="0"/>
        <a:buChar char="●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69076" indent="-251065" algn="l" defTabSz="914035" rtl="0" eaLnBrk="1" latinLnBrk="0" hangingPunct="1">
        <a:spcBef>
          <a:spcPts val="0"/>
        </a:spcBef>
        <a:buFont typeface="Arial" pitchFamily="34" charset="0"/>
        <a:buChar char="–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694052" indent="-191925" algn="l" defTabSz="914035" rtl="0" eaLnBrk="1" latinLnBrk="0" hangingPunct="1">
        <a:spcBef>
          <a:spcPts val="432"/>
        </a:spcBef>
        <a:buFont typeface="Arial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945116" indent="-251065" algn="l" defTabSz="914035" rtl="0" eaLnBrk="1" latinLnBrk="0" hangingPunct="1">
        <a:spcBef>
          <a:spcPts val="432"/>
        </a:spcBef>
        <a:buFont typeface="Arial" pitchFamily="34" charset="0"/>
        <a:buChar char="–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197294" indent="-252181" algn="l" defTabSz="914035" rtl="0" eaLnBrk="1" latinLnBrk="0" hangingPunct="1">
        <a:spcBef>
          <a:spcPts val="432"/>
        </a:spcBef>
        <a:buFont typeface="Arial" pitchFamily="34" charset="0"/>
        <a:buChar char="»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3594" indent="-228507" algn="l" defTabSz="9140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2" indent="-228507" algn="l" defTabSz="9140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7" algn="l" defTabSz="9140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7" algn="l" defTabSz="91403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8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35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2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9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8" algn="l" defTabSz="91403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2B0F3F-EAC2-55D8-2FD5-003BD9C7A3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Utfart</a:t>
            </a:r>
            <a:r>
              <a:rPr lang="en-US" dirty="0"/>
              <a:t> Jul 2024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8D2463B-244C-75ED-EDB3-70EEB7C154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Publikumsundersøkelse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99B496-67A0-EF79-3AAE-D84AEA62BCD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45925" y="6669088"/>
            <a:ext cx="346075" cy="188912"/>
          </a:xfrm>
        </p:spPr>
        <p:txBody>
          <a:bodyPr/>
          <a:lstStyle/>
          <a:p>
            <a:fld id="{506AC2BF-D24A-4EB7-9901-6BA93FB1C43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28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DA64D92-CBC8-E108-A806-D6F4676C9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Nasjonalrepresentativ</a:t>
            </a:r>
            <a:r>
              <a:rPr lang="en-US" dirty="0"/>
              <a:t> </a:t>
            </a:r>
            <a:r>
              <a:rPr lang="en-US" dirty="0" err="1"/>
              <a:t>voksenbefolking</a:t>
            </a:r>
            <a:endParaRPr lang="en-US" dirty="0"/>
          </a:p>
          <a:p>
            <a:r>
              <a:rPr lang="en-US" dirty="0"/>
              <a:t>1000 </a:t>
            </a:r>
            <a:r>
              <a:rPr lang="en-US" dirty="0" err="1"/>
              <a:t>respondenter</a:t>
            </a:r>
            <a:endParaRPr lang="en-US" dirty="0"/>
          </a:p>
          <a:p>
            <a:r>
              <a:rPr lang="en-US" dirty="0"/>
              <a:t>5-12 </a:t>
            </a:r>
            <a:r>
              <a:rPr lang="en-US" dirty="0" err="1"/>
              <a:t>desember</a:t>
            </a:r>
            <a:r>
              <a:rPr lang="en-US" dirty="0"/>
              <a:t> 2024</a:t>
            </a:r>
          </a:p>
          <a:p>
            <a:r>
              <a:rPr lang="en-US" dirty="0"/>
              <a:t>I </a:t>
            </a:r>
            <a:r>
              <a:rPr lang="en-US" dirty="0" err="1"/>
              <a:t>samarbeid</a:t>
            </a:r>
            <a:r>
              <a:rPr lang="en-US" dirty="0"/>
              <a:t> med ReputationInc og </a:t>
            </a:r>
            <a:r>
              <a:rPr lang="en-US" dirty="0" err="1"/>
              <a:t>Norstat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FAD86-0FDF-E1BD-8607-FBE9809C866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8AF3EE0-AC99-3AD9-E39A-8024B244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708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2E43C0-7EE0-6C30-5130-ADA6E6CC952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7A041B-A1C2-95EA-00F8-ABD95FC72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Har du planer om å reise bort i julen?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B5FC10B-B1E9-02A7-67E5-04478A3D75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516224"/>
              </p:ext>
            </p:extLst>
          </p:nvPr>
        </p:nvGraphicFramePr>
        <p:xfrm>
          <a:off x="333375" y="900113"/>
          <a:ext cx="11510963" cy="551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8058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6C1F4D-8F2E-DF0D-3597-E6C24D8A9DD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2ED496-94DD-19D4-7045-B05B72352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48" y="252000"/>
            <a:ext cx="10586488" cy="469132"/>
          </a:xfrm>
        </p:spPr>
        <p:txBody>
          <a:bodyPr>
            <a:normAutofit/>
          </a:bodyPr>
          <a:lstStyle/>
          <a:p>
            <a:r>
              <a:rPr lang="nb-NO" dirty="0"/>
              <a:t>Hva blir hoved-transportmiddel på turen? 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432C62E-81B8-F098-9604-7A6C45243B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337130"/>
              </p:ext>
            </p:extLst>
          </p:nvPr>
        </p:nvGraphicFramePr>
        <p:xfrm>
          <a:off x="333375" y="900113"/>
          <a:ext cx="11510963" cy="551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831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71B21C-23E2-8247-BDF5-9C4F52520DB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2C9BB8-238B-1D90-B6F2-8CD40606A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Når</a:t>
            </a:r>
            <a:r>
              <a:rPr lang="en-US" dirty="0"/>
              <a:t> </a:t>
            </a:r>
            <a:r>
              <a:rPr lang="en-US" dirty="0" err="1"/>
              <a:t>planlegger</a:t>
            </a:r>
            <a:r>
              <a:rPr lang="en-US" dirty="0"/>
              <a:t> du </a:t>
            </a:r>
            <a:r>
              <a:rPr lang="en-US" dirty="0" err="1"/>
              <a:t>utreise</a:t>
            </a:r>
            <a:r>
              <a:rPr lang="en-US" dirty="0"/>
              <a:t>?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27F141E-A47B-7F4F-7542-B9FAA646BA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522262"/>
              </p:ext>
            </p:extLst>
          </p:nvPr>
        </p:nvGraphicFramePr>
        <p:xfrm>
          <a:off x="333375" y="900113"/>
          <a:ext cx="11510963" cy="5516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901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C2C3842-0639-CC0F-BF42-4213837319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Vedlegg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3A0F916-D301-BC6F-E9DE-B07E9CD9E1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tabeller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252907-314E-23B1-5779-C2D648D604C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45925" y="6669088"/>
            <a:ext cx="346075" cy="188912"/>
          </a:xfrm>
        </p:spPr>
        <p:txBody>
          <a:bodyPr/>
          <a:lstStyle/>
          <a:p>
            <a:fld id="{506AC2BF-D24A-4EB7-9901-6BA93FB1C43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76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ACBE934-0A5B-B192-E9F9-F5776E436F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790130"/>
              </p:ext>
            </p:extLst>
          </p:nvPr>
        </p:nvGraphicFramePr>
        <p:xfrm>
          <a:off x="333375" y="2181411"/>
          <a:ext cx="11510963" cy="2741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5688">
                  <a:extLst>
                    <a:ext uri="{9D8B030D-6E8A-4147-A177-3AD203B41FA5}">
                      <a16:colId xmlns:a16="http://schemas.microsoft.com/office/drawing/2014/main" val="4286000598"/>
                    </a:ext>
                  </a:extLst>
                </a:gridCol>
                <a:gridCol w="585765">
                  <a:extLst>
                    <a:ext uri="{9D8B030D-6E8A-4147-A177-3AD203B41FA5}">
                      <a16:colId xmlns:a16="http://schemas.microsoft.com/office/drawing/2014/main" val="3063773752"/>
                    </a:ext>
                  </a:extLst>
                </a:gridCol>
                <a:gridCol w="585765">
                  <a:extLst>
                    <a:ext uri="{9D8B030D-6E8A-4147-A177-3AD203B41FA5}">
                      <a16:colId xmlns:a16="http://schemas.microsoft.com/office/drawing/2014/main" val="2610569837"/>
                    </a:ext>
                  </a:extLst>
                </a:gridCol>
                <a:gridCol w="585765">
                  <a:extLst>
                    <a:ext uri="{9D8B030D-6E8A-4147-A177-3AD203B41FA5}">
                      <a16:colId xmlns:a16="http://schemas.microsoft.com/office/drawing/2014/main" val="399893380"/>
                    </a:ext>
                  </a:extLst>
                </a:gridCol>
                <a:gridCol w="633444">
                  <a:extLst>
                    <a:ext uri="{9D8B030D-6E8A-4147-A177-3AD203B41FA5}">
                      <a16:colId xmlns:a16="http://schemas.microsoft.com/office/drawing/2014/main" val="1129687070"/>
                    </a:ext>
                  </a:extLst>
                </a:gridCol>
                <a:gridCol w="585765">
                  <a:extLst>
                    <a:ext uri="{9D8B030D-6E8A-4147-A177-3AD203B41FA5}">
                      <a16:colId xmlns:a16="http://schemas.microsoft.com/office/drawing/2014/main" val="3143834734"/>
                    </a:ext>
                  </a:extLst>
                </a:gridCol>
                <a:gridCol w="585765">
                  <a:extLst>
                    <a:ext uri="{9D8B030D-6E8A-4147-A177-3AD203B41FA5}">
                      <a16:colId xmlns:a16="http://schemas.microsoft.com/office/drawing/2014/main" val="714714075"/>
                    </a:ext>
                  </a:extLst>
                </a:gridCol>
                <a:gridCol w="585765">
                  <a:extLst>
                    <a:ext uri="{9D8B030D-6E8A-4147-A177-3AD203B41FA5}">
                      <a16:colId xmlns:a16="http://schemas.microsoft.com/office/drawing/2014/main" val="811013107"/>
                    </a:ext>
                  </a:extLst>
                </a:gridCol>
                <a:gridCol w="1008061">
                  <a:extLst>
                    <a:ext uri="{9D8B030D-6E8A-4147-A177-3AD203B41FA5}">
                      <a16:colId xmlns:a16="http://schemas.microsoft.com/office/drawing/2014/main" val="4052609301"/>
                    </a:ext>
                  </a:extLst>
                </a:gridCol>
                <a:gridCol w="726530">
                  <a:extLst>
                    <a:ext uri="{9D8B030D-6E8A-4147-A177-3AD203B41FA5}">
                      <a16:colId xmlns:a16="http://schemas.microsoft.com/office/drawing/2014/main" val="2198842044"/>
                    </a:ext>
                  </a:extLst>
                </a:gridCol>
                <a:gridCol w="726530">
                  <a:extLst>
                    <a:ext uri="{9D8B030D-6E8A-4147-A177-3AD203B41FA5}">
                      <a16:colId xmlns:a16="http://schemas.microsoft.com/office/drawing/2014/main" val="2387474332"/>
                    </a:ext>
                  </a:extLst>
                </a:gridCol>
                <a:gridCol w="726530">
                  <a:extLst>
                    <a:ext uri="{9D8B030D-6E8A-4147-A177-3AD203B41FA5}">
                      <a16:colId xmlns:a16="http://schemas.microsoft.com/office/drawing/2014/main" val="3597598068"/>
                    </a:ext>
                  </a:extLst>
                </a:gridCol>
                <a:gridCol w="726530">
                  <a:extLst>
                    <a:ext uri="{9D8B030D-6E8A-4147-A177-3AD203B41FA5}">
                      <a16:colId xmlns:a16="http://schemas.microsoft.com/office/drawing/2014/main" val="1442056151"/>
                    </a:ext>
                  </a:extLst>
                </a:gridCol>
                <a:gridCol w="726530">
                  <a:extLst>
                    <a:ext uri="{9D8B030D-6E8A-4147-A177-3AD203B41FA5}">
                      <a16:colId xmlns:a16="http://schemas.microsoft.com/office/drawing/2014/main" val="1999837511"/>
                    </a:ext>
                  </a:extLst>
                </a:gridCol>
                <a:gridCol w="726530">
                  <a:extLst>
                    <a:ext uri="{9D8B030D-6E8A-4147-A177-3AD203B41FA5}">
                      <a16:colId xmlns:a16="http://schemas.microsoft.com/office/drawing/2014/main" val="4000986502"/>
                    </a:ext>
                  </a:extLst>
                </a:gridCol>
              </a:tblGrid>
              <a:tr h="274492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nb-NO" sz="1200" u="none" strike="noStrike">
                          <a:effectLst/>
                        </a:rPr>
                        <a:t>Har du planer om å reise bort i julen? Hvilke av følgende svaralternativer passer best:</a:t>
                      </a:r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0613387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644499094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KJØNN 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LANDSDEL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ALDER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101004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TOTAL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Mann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Kvinne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Nord-Norge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Midt-Norge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Vestlandet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Østlandet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Sørlandet inkl TeVe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Oslo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15-29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30-39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40-49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50-59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60+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3530042999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A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B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D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E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F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G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J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K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M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333951081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BASE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1053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529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524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94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144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215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319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143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138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237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176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165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170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305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4107959023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nb-NO" sz="900" u="none" strike="noStrike">
                          <a:effectLst/>
                        </a:rPr>
                        <a:t>Ja, jeg skal reise til et annet sted i Norge</a:t>
                      </a:r>
                      <a:endParaRPr lang="nb-NO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23%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33%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212269503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CG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G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CDEFG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KLM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LM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3265843808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Nei, jeg tror jeg blir i området der jeg bor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80%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72%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82%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60%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83%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457934125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EFH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IJK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IJ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230189438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Annet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4122431697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257129097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TOTAL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100%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100%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358241775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E9796E-0094-810B-BFB4-72FEA1337C3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6C82BD-CDAE-4365-24EB-1AD16F529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16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4E39031-9190-F597-E971-60CA127DDA7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3377" y="2424654"/>
          <a:ext cx="11510959" cy="24674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7991">
                  <a:extLst>
                    <a:ext uri="{9D8B030D-6E8A-4147-A177-3AD203B41FA5}">
                      <a16:colId xmlns:a16="http://schemas.microsoft.com/office/drawing/2014/main" val="721208508"/>
                    </a:ext>
                  </a:extLst>
                </a:gridCol>
                <a:gridCol w="539478">
                  <a:extLst>
                    <a:ext uri="{9D8B030D-6E8A-4147-A177-3AD203B41FA5}">
                      <a16:colId xmlns:a16="http://schemas.microsoft.com/office/drawing/2014/main" val="2585041891"/>
                    </a:ext>
                  </a:extLst>
                </a:gridCol>
                <a:gridCol w="539478">
                  <a:extLst>
                    <a:ext uri="{9D8B030D-6E8A-4147-A177-3AD203B41FA5}">
                      <a16:colId xmlns:a16="http://schemas.microsoft.com/office/drawing/2014/main" val="1133315403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415799716"/>
                    </a:ext>
                  </a:extLst>
                </a:gridCol>
                <a:gridCol w="731851">
                  <a:extLst>
                    <a:ext uri="{9D8B030D-6E8A-4147-A177-3AD203B41FA5}">
                      <a16:colId xmlns:a16="http://schemas.microsoft.com/office/drawing/2014/main" val="3671869553"/>
                    </a:ext>
                  </a:extLst>
                </a:gridCol>
                <a:gridCol w="679575">
                  <a:extLst>
                    <a:ext uri="{9D8B030D-6E8A-4147-A177-3AD203B41FA5}">
                      <a16:colId xmlns:a16="http://schemas.microsoft.com/office/drawing/2014/main" val="117617558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2963242624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3622086862"/>
                    </a:ext>
                  </a:extLst>
                </a:gridCol>
                <a:gridCol w="1160506">
                  <a:extLst>
                    <a:ext uri="{9D8B030D-6E8A-4147-A177-3AD203B41FA5}">
                      <a16:colId xmlns:a16="http://schemas.microsoft.com/office/drawing/2014/main" val="3945234789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580229555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3908912400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4102763466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2766893561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1956980002"/>
                    </a:ext>
                  </a:extLst>
                </a:gridCol>
                <a:gridCol w="669120">
                  <a:extLst>
                    <a:ext uri="{9D8B030D-6E8A-4147-A177-3AD203B41FA5}">
                      <a16:colId xmlns:a16="http://schemas.microsoft.com/office/drawing/2014/main" val="3168214127"/>
                    </a:ext>
                  </a:extLst>
                </a:gridCol>
              </a:tblGrid>
              <a:tr h="38369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nb-NO" sz="1200" u="none" strike="noStrike">
                          <a:effectLst/>
                        </a:rPr>
                        <a:t>Hva blir hoved-transportmiddel på turen?</a:t>
                      </a:r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2704195957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899715668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KJØNN 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LANDSDEL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ALDER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472353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TOTAL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Mann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Kvinne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Nord-Norge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Midt-Norge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Vestlandet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Østlandet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Sørlandet inkl TeVe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Oslo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15-29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30-39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40-49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50-59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60+ år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671905135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A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B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D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E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F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G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H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J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K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M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3968818823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BASE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306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151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154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73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94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62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48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29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72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2975493400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Bil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59%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52%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52%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55%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49%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68%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2070131181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E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IJ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IJ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IJ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2920030814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Buss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9%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11%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7%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9%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10%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14%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8%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665987851"/>
                  </a:ext>
                </a:extLst>
              </a:tr>
              <a:tr h="1092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C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LM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u="none" strike="noStrike">
                          <a:effectLst/>
                        </a:rPr>
                        <a:t> </a:t>
                      </a:r>
                      <a:endParaRPr lang="en-US" sz="600" b="1" i="0" u="none" strike="noStrike">
                        <a:solidFill>
                          <a:srgbClr val="38A54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3694325642"/>
                  </a:ext>
                </a:extLst>
              </a:tr>
              <a:tr h="2744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Annet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48%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42%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39%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36%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43%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25%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24%</a:t>
                      </a:r>
                      <a:endParaRPr lang="en-US" sz="900" b="0" i="0" u="none" strike="noStrike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 dirty="0">
                          <a:effectLst/>
                        </a:rPr>
                        <a:t>27%</a:t>
                      </a:r>
                      <a:endParaRPr lang="en-US" sz="900" b="0" i="0" u="none" strike="noStrike" dirty="0">
                        <a:solidFill>
                          <a:srgbClr val="4B4B4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03" marR="5903" marT="5903" marB="0" anchor="ctr"/>
                </a:tc>
                <a:extLst>
                  <a:ext uri="{0D108BD9-81ED-4DB2-BD59-A6C34878D82A}">
                    <a16:rowId xmlns:a16="http://schemas.microsoft.com/office/drawing/2014/main" val="1364934589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CB7510-ED2D-0FFE-E983-A975D7C9FE3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06AC2BF-D24A-4EB7-9901-6BA93FB1C43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0EE7388-9182-74AD-485E-5364697D4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0011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VV">
      <a:dk1>
        <a:sysClr val="windowText" lastClr="000000"/>
      </a:dk1>
      <a:lt1>
        <a:sysClr val="window" lastClr="FFFFFF"/>
      </a:lt1>
      <a:dk2>
        <a:srgbClr val="ED9300"/>
      </a:dk2>
      <a:lt2>
        <a:srgbClr val="E1E1E1"/>
      </a:lt2>
      <a:accent1>
        <a:srgbClr val="ED9300"/>
      </a:accent1>
      <a:accent2>
        <a:srgbClr val="3F505A"/>
      </a:accent2>
      <a:accent3>
        <a:srgbClr val="DADADA"/>
      </a:accent3>
      <a:accent4>
        <a:srgbClr val="58B02C"/>
      </a:accent4>
      <a:accent5>
        <a:srgbClr val="75450B"/>
      </a:accent5>
      <a:accent6>
        <a:srgbClr val="1F282D"/>
      </a:accent6>
      <a:hlink>
        <a:srgbClr val="0000FF"/>
      </a:hlink>
      <a:folHlink>
        <a:srgbClr val="800080"/>
      </a:folHlink>
    </a:clrScheme>
    <a:fontScheme name="Svv 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Vegvesen oransje">
      <a:srgbClr val="FF9600"/>
    </a:custClr>
    <a:custClr name="Vegvesen blå">
      <a:srgbClr val="008EC2"/>
    </a:custClr>
    <a:custClr name="Vegvesen grønn">
      <a:srgbClr val="5DB82E"/>
    </a:custClr>
  </a:custClrLst>
  <a:extLst>
    <a:ext uri="{05A4C25C-085E-4340-85A3-A5531E510DB2}">
      <thm15:themeFamily xmlns:thm15="http://schemas.microsoft.com/office/thememl/2012/main" name="Svv_powerpoint NORSK 16-9" id="{05BD5C66-80B5-497B-9878-847ABBAAD904}" vid="{38224FE1-5577-4D20-82D9-B3A97C55783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28dc81-bf24-4615-97ea-0bfb643e625a" xsi:nil="true"/>
    <lcf76f155ced4ddcb4097134ff3c332f xmlns="9b08f14f-70c2-4c68-bc82-a63d9eea8a6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422A048214D742BE3074C5C3D81EAB" ma:contentTypeVersion="17" ma:contentTypeDescription="Create a new document." ma:contentTypeScope="" ma:versionID="15ab1ede6345f075ee3a059712ed1365">
  <xsd:schema xmlns:xsd="http://www.w3.org/2001/XMLSchema" xmlns:xs="http://www.w3.org/2001/XMLSchema" xmlns:p="http://schemas.microsoft.com/office/2006/metadata/properties" xmlns:ns2="9b08f14f-70c2-4c68-bc82-a63d9eea8a60" xmlns:ns3="5f28dc81-bf24-4615-97ea-0bfb643e625a" targetNamespace="http://schemas.microsoft.com/office/2006/metadata/properties" ma:root="true" ma:fieldsID="68bba390fefd238077f25583d5a33e71" ns2:_="" ns3:_="">
    <xsd:import namespace="9b08f14f-70c2-4c68-bc82-a63d9eea8a60"/>
    <xsd:import namespace="5f28dc81-bf24-4615-97ea-0bfb643e6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08f14f-70c2-4c68-bc82-a63d9eea8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b6a193ff-8d06-4747-af1d-206a8c477e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8dc81-bf24-4615-97ea-0bfb643e6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e1e6d2a-98f5-4ec1-907e-915dfb5ac866}" ma:internalName="TaxCatchAll" ma:showField="CatchAllData" ma:web="5f28dc81-bf24-4615-97ea-0bfb643e62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D61F07-8AA4-4C2A-909A-6D2E1DE31B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EB169C-ABE4-42EF-96DE-31641E6A752F}">
  <ds:schemaRefs>
    <ds:schemaRef ds:uri="http://schemas.microsoft.com/office/2006/metadata/properties"/>
    <ds:schemaRef ds:uri="http://schemas.microsoft.com/office/infopath/2007/PartnerControls"/>
    <ds:schemaRef ds:uri="5f28dc81-bf24-4615-97ea-0bfb643e625a"/>
    <ds:schemaRef ds:uri="9b08f14f-70c2-4c68-bc82-a63d9eea8a60"/>
  </ds:schemaRefs>
</ds:datastoreItem>
</file>

<file path=customXml/itemProps3.xml><?xml version="1.0" encoding="utf-8"?>
<ds:datastoreItem xmlns:ds="http://schemas.openxmlformats.org/officeDocument/2006/customXml" ds:itemID="{C555A5B4-721F-4C68-BF56-A2950FF35D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08f14f-70c2-4c68-bc82-a63d9eea8a60"/>
    <ds:schemaRef ds:uri="5f28dc81-bf24-4615-97ea-0bfb643e62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485</Words>
  <Application>Microsoft Office PowerPoint</Application>
  <PresentationFormat>Widescreen</PresentationFormat>
  <Paragraphs>302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blank</vt:lpstr>
      <vt:lpstr>Utfart Jul 2024</vt:lpstr>
      <vt:lpstr>Metode</vt:lpstr>
      <vt:lpstr>Har du planer om å reise bort i julen?</vt:lpstr>
      <vt:lpstr>Hva blir hoved-transportmiddel på turen? </vt:lpstr>
      <vt:lpstr>Når planlegger du utreise?</vt:lpstr>
      <vt:lpstr>Vedlegg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Våre målgrupper</dc:title>
  <dc:creator>Dennis Larsen</dc:creator>
  <cp:lastModifiedBy>Dennis Larsen</cp:lastModifiedBy>
  <cp:revision>3</cp:revision>
  <dcterms:created xsi:type="dcterms:W3CDTF">2023-03-20T16:28:43Z</dcterms:created>
  <dcterms:modified xsi:type="dcterms:W3CDTF">2023-12-13T23:24:00Z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0x010100BE422A048214D742BE3074C5C3D81EAB</vt:lpwstr>
  </property>
  <property fmtid="{D5CDD505-2E9C-101B-9397-08002B2CF9AE}" pid="3" name="MediaServiceImageTags">
    <vt:lpwstr/>
  </property>
</Properties>
</file>