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8" r:id="rId1"/>
    <p:sldMasterId id="2147483709" r:id="rId2"/>
  </p:sldMasterIdLst>
  <p:notesMasterIdLst>
    <p:notesMasterId r:id="rId16"/>
  </p:notesMasterIdLst>
  <p:handoutMasterIdLst>
    <p:handoutMasterId r:id="rId17"/>
  </p:handoutMasterIdLst>
  <p:sldIdLst>
    <p:sldId id="740" r:id="rId3"/>
    <p:sldId id="2793" r:id="rId4"/>
    <p:sldId id="2794" r:id="rId5"/>
    <p:sldId id="275" r:id="rId6"/>
    <p:sldId id="2796" r:id="rId7"/>
    <p:sldId id="2797" r:id="rId8"/>
    <p:sldId id="2798" r:id="rId9"/>
    <p:sldId id="2795" r:id="rId10"/>
    <p:sldId id="2799" r:id="rId11"/>
    <p:sldId id="2800" r:id="rId12"/>
    <p:sldId id="2801" r:id="rId13"/>
    <p:sldId id="276" r:id="rId14"/>
    <p:sldId id="2768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rsider" id="{CD30E219-0AE7-405E-8099-DB601F12B30C}">
          <p14:sldIdLst>
            <p14:sldId id="740"/>
            <p14:sldId id="2793"/>
            <p14:sldId id="2794"/>
            <p14:sldId id="275"/>
            <p14:sldId id="2796"/>
            <p14:sldId id="2797"/>
            <p14:sldId id="2798"/>
            <p14:sldId id="2795"/>
            <p14:sldId id="2799"/>
            <p14:sldId id="2800"/>
            <p14:sldId id="2801"/>
            <p14:sldId id="276"/>
          </p14:sldIdLst>
        </p14:section>
        <p14:section name="Hovedfunn" id="{01703D90-B459-4E70-AC52-635E17DB743D}">
          <p14:sldIdLst>
            <p14:sldId id="2768"/>
          </p14:sldIdLst>
        </p14:section>
      </p14:sectionLst>
    </p:ext>
    <p:ext uri="{EFAFB233-063F-42B5-8137-9DF3F51BA10A}">
      <p15:sldGuideLst xmlns:p15="http://schemas.microsoft.com/office/powerpoint/2012/main">
        <p15:guide id="1" pos="3885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ABAB"/>
    <a:srgbClr val="FE9483"/>
    <a:srgbClr val="A7D5B6"/>
    <a:srgbClr val="515350"/>
    <a:srgbClr val="8CB4C5"/>
    <a:srgbClr val="F2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8" autoAdjust="0"/>
    <p:restoredTop sz="91631" autoAdjust="0"/>
  </p:normalViewPr>
  <p:slideViewPr>
    <p:cSldViewPr snapToGrid="0" snapToObjects="1">
      <p:cViewPr varScale="1">
        <p:scale>
          <a:sx n="77" d="100"/>
          <a:sy n="77" d="100"/>
        </p:scale>
        <p:origin x="216" y="936"/>
      </p:cViewPr>
      <p:guideLst>
        <p:guide pos="3885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2528"/>
    </p:cViewPr>
  </p:sorterViewPr>
  <p:notesViewPr>
    <p:cSldViewPr snapToGrid="0" snapToObjects="1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b-NO"/>
              <a:t>Alder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Alder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'Ark1'!$A$2:$A$4</c:f>
              <c:strCache>
                <c:ptCount val="3"/>
                <c:pt idx="0">
                  <c:v>u/ 30 år</c:v>
                </c:pt>
                <c:pt idx="1">
                  <c:v>30-49 år</c:v>
                </c:pt>
                <c:pt idx="2">
                  <c:v>50 år+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0.24</c:v>
                </c:pt>
                <c:pt idx="1">
                  <c:v>0.32</c:v>
                </c:pt>
                <c:pt idx="2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92-2949-8246-6934898E76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823512863"/>
        <c:axId val="1826471775"/>
      </c:barChart>
      <c:catAx>
        <c:axId val="1823512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rgbClr val="515350">
                    <a:tint val="75000"/>
                  </a:srgbClr>
                </a:solidFill>
                <a:prstDash val="solid"/>
                <a:round/>
              </a14:hiddenLine>
            </a:ext>
          </a:extLst>
        </c:spPr>
        <c:txPr>
          <a:bodyPr/>
          <a:lstStyle/>
          <a:p>
            <a:pPr>
              <a:defRPr sz="1200"/>
            </a:pPr>
            <a:endParaRPr lang="nb-NO"/>
          </a:p>
        </c:txPr>
        <c:crossAx val="1826471775"/>
        <c:crosses val="autoZero"/>
        <c:auto val="1"/>
        <c:lblAlgn val="ctr"/>
        <c:lblOffset val="100"/>
        <c:noMultiLvlLbl val="0"/>
      </c:catAx>
      <c:valAx>
        <c:axId val="1826471775"/>
        <c:scaling>
          <c:orientation val="minMax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823512863"/>
        <c:crosses val="autoZero"/>
        <c:crossBetween val="between"/>
        <c:majorUnit val="0.2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400"/>
      </a:pPr>
      <a:endParaRPr lang="nb-NO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51535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nb-NO" sz="1800" dirty="0">
                <a:effectLst/>
              </a:rPr>
              <a:t>Jeg tror mer kunstig intelligens i biler kan gi en bedre kjøreopplevelse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51535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'Ark1'!$B$1:$J$1</c:f>
              <c:strCache>
                <c:ptCount val="9"/>
                <c:pt idx="0">
                  <c:v>TOT</c:v>
                </c:pt>
                <c:pt idx="1">
                  <c:v>M</c:v>
                </c:pt>
                <c:pt idx="2">
                  <c:v>K</c:v>
                </c:pt>
                <c:pt idx="3">
                  <c:v>&lt; 30 år</c:v>
                </c:pt>
                <c:pt idx="4">
                  <c:v>30–49 år</c:v>
                </c:pt>
                <c:pt idx="5">
                  <c:v>50 år +</c:v>
                </c:pt>
                <c:pt idx="6">
                  <c:v>Forbr.motor</c:v>
                </c:pt>
                <c:pt idx="7">
                  <c:v>El motor</c:v>
                </c:pt>
                <c:pt idx="8">
                  <c:v>Hybrid / ladbar</c:v>
                </c:pt>
              </c:strCache>
            </c:strRef>
          </c:cat>
          <c:val>
            <c:numRef>
              <c:f>'Ark1'!$B$2:$J$2</c:f>
              <c:numCache>
                <c:formatCode>0%</c:formatCode>
                <c:ptCount val="9"/>
                <c:pt idx="0">
                  <c:v>0.30805687203791465</c:v>
                </c:pt>
                <c:pt idx="1">
                  <c:v>0.36936936936936937</c:v>
                </c:pt>
                <c:pt idx="2">
                  <c:v>0.24</c:v>
                </c:pt>
                <c:pt idx="3">
                  <c:v>0.4</c:v>
                </c:pt>
                <c:pt idx="4">
                  <c:v>0.31343283582089554</c:v>
                </c:pt>
                <c:pt idx="5">
                  <c:v>0.25531914893617019</c:v>
                </c:pt>
                <c:pt idx="6">
                  <c:v>0.20408163265306123</c:v>
                </c:pt>
                <c:pt idx="7">
                  <c:v>0.41772151898734178</c:v>
                </c:pt>
                <c:pt idx="8">
                  <c:v>0.30769230769230771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15-E34F-8E7B-9B66E810B6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76875999"/>
        <c:axId val="948577247"/>
      </c:barChart>
      <c:catAx>
        <c:axId val="976875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48577247"/>
        <c:crosses val="autoZero"/>
        <c:auto val="1"/>
        <c:lblAlgn val="ctr"/>
        <c:lblOffset val="100"/>
        <c:noMultiLvlLbl val="0"/>
      </c:catAx>
      <c:valAx>
        <c:axId val="94857724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76875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51535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nb-NO" sz="1800" dirty="0">
                <a:effectLst/>
              </a:rPr>
              <a:t>Jeg ønsker meg mer kunstig intelligens i biler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51535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'Ark1'!$B$1:$J$1</c:f>
              <c:strCache>
                <c:ptCount val="9"/>
                <c:pt idx="0">
                  <c:v>TOT</c:v>
                </c:pt>
                <c:pt idx="1">
                  <c:v>M</c:v>
                </c:pt>
                <c:pt idx="2">
                  <c:v>K</c:v>
                </c:pt>
                <c:pt idx="3">
                  <c:v>&lt; 30 år</c:v>
                </c:pt>
                <c:pt idx="4">
                  <c:v>30–49 år</c:v>
                </c:pt>
                <c:pt idx="5">
                  <c:v>50 år +</c:v>
                </c:pt>
                <c:pt idx="6">
                  <c:v>Forbr.motor</c:v>
                </c:pt>
                <c:pt idx="7">
                  <c:v>El motor</c:v>
                </c:pt>
                <c:pt idx="8">
                  <c:v>Hybrid / ladbar</c:v>
                </c:pt>
              </c:strCache>
            </c:strRef>
          </c:cat>
          <c:val>
            <c:numRef>
              <c:f>'Ark1'!$B$2:$J$2</c:f>
              <c:numCache>
                <c:formatCode>0%</c:formatCode>
                <c:ptCount val="9"/>
                <c:pt idx="0">
                  <c:v>0.18483412322274881</c:v>
                </c:pt>
                <c:pt idx="1">
                  <c:v>0.23423423423423423</c:v>
                </c:pt>
                <c:pt idx="2">
                  <c:v>0.13</c:v>
                </c:pt>
                <c:pt idx="3">
                  <c:v>0.22</c:v>
                </c:pt>
                <c:pt idx="4">
                  <c:v>0.1492537313432836</c:v>
                </c:pt>
                <c:pt idx="5">
                  <c:v>0.19148936170212769</c:v>
                </c:pt>
                <c:pt idx="6">
                  <c:v>0.11224489795918367</c:v>
                </c:pt>
                <c:pt idx="7">
                  <c:v>0.29113924050632911</c:v>
                </c:pt>
                <c:pt idx="8">
                  <c:v>0.15384615384615385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15-E34F-8E7B-9B66E810B6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76875999"/>
        <c:axId val="948577247"/>
      </c:barChart>
      <c:catAx>
        <c:axId val="976875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48577247"/>
        <c:crosses val="autoZero"/>
        <c:auto val="1"/>
        <c:lblAlgn val="ctr"/>
        <c:lblOffset val="100"/>
        <c:noMultiLvlLbl val="0"/>
      </c:catAx>
      <c:valAx>
        <c:axId val="94857724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76875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b-NO"/>
              <a:t>Viktigst v/nybilkjøp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n=211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F114-144A-93B8-1C16BB2C8DB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2-F114-144A-93B8-1C16BB2C8DB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F114-144A-93B8-1C16BB2C8DB7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'Ark1'!$A$2:$A$4</c:f>
              <c:strCache>
                <c:ptCount val="3"/>
                <c:pt idx="0">
                  <c:v>Rekkevidde</c:v>
                </c:pt>
                <c:pt idx="1">
                  <c:v>Ladehastighet</c:v>
                </c:pt>
                <c:pt idx="2">
                  <c:v>Vet ikke / ingen mening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0.77251184834123221</c:v>
                </c:pt>
                <c:pt idx="1">
                  <c:v>7.1090047393364927E-2</c:v>
                </c:pt>
                <c:pt idx="2">
                  <c:v>0.15639810426540285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EF-4D24-B923-21E4CD08F3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50574064"/>
        <c:axId val="1650559184"/>
      </c:barChart>
      <c:catAx>
        <c:axId val="16505740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rgbClr val="515350">
                    <a:tint val="75000"/>
                  </a:srgbClr>
                </a:solidFill>
                <a:prstDash val="solid"/>
                <a:round/>
              </a14:hiddenLine>
            </a:ext>
          </a:extLst>
        </c:spPr>
        <c:crossAx val="1650559184"/>
        <c:crosses val="autoZero"/>
        <c:auto val="1"/>
        <c:lblAlgn val="ctr"/>
        <c:lblOffset val="100"/>
        <c:noMultiLvlLbl val="0"/>
      </c:catAx>
      <c:valAx>
        <c:axId val="1650559184"/>
        <c:scaling>
          <c:orientation val="minMax"/>
          <c:min val="0"/>
        </c:scaling>
        <c:delete val="1"/>
        <c:axPos val="t"/>
        <c:numFmt formatCode="0%" sourceLinked="1"/>
        <c:majorTickMark val="none"/>
        <c:minorTickMark val="none"/>
        <c:tickLblPos val="nextTo"/>
        <c:crossAx val="1650574064"/>
        <c:crosses val="autoZero"/>
        <c:crossBetween val="between"/>
        <c:majorUnit val="0.2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b-NO"/>
              <a:t>Bekymret for å gå tom for batteri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n=211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AD8-804F-BDD0-BE0E532EA105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4AD8-804F-BDD0-BE0E532EA10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AD8-804F-BDD0-BE0E532EA10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4AD8-804F-BDD0-BE0E532EA10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'Ark1'!$A$2:$A$6</c:f>
              <c:strCache>
                <c:ptCount val="5"/>
                <c:pt idx="0">
                  <c:v>Enig</c:v>
                </c:pt>
                <c:pt idx="1">
                  <c:v>Hverken enig eller uenig</c:v>
                </c:pt>
                <c:pt idx="2">
                  <c:v>Uenig</c:v>
                </c:pt>
                <c:pt idx="3">
                  <c:v>Vet ikke</c:v>
                </c:pt>
                <c:pt idx="4">
                  <c:v>Ikke relevant</c:v>
                </c:pt>
              </c:strCache>
            </c:strRef>
          </c:cat>
          <c:val>
            <c:numRef>
              <c:f>'Ark1'!$B$2:$B$6</c:f>
              <c:numCache>
                <c:formatCode>0%</c:formatCode>
                <c:ptCount val="5"/>
                <c:pt idx="0">
                  <c:v>0.4644549763033175</c:v>
                </c:pt>
                <c:pt idx="1">
                  <c:v>0.18009478672985782</c:v>
                </c:pt>
                <c:pt idx="2">
                  <c:v>0.22274881516587677</c:v>
                </c:pt>
                <c:pt idx="3">
                  <c:v>3.3175355450236969E-2</c:v>
                </c:pt>
                <c:pt idx="4">
                  <c:v>9.9526066350710901E-2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D8-804F-BDD0-BE0E532EA1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50557264"/>
        <c:axId val="1650567824"/>
      </c:barChart>
      <c:catAx>
        <c:axId val="16505572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rgbClr val="515350">
                    <a:tint val="75000"/>
                  </a:srgbClr>
                </a:solidFill>
                <a:prstDash val="solid"/>
                <a:round/>
              </a14:hiddenLine>
            </a:ext>
          </a:extLst>
        </c:spPr>
        <c:crossAx val="1650567824"/>
        <c:crosses val="autoZero"/>
        <c:auto val="1"/>
        <c:lblAlgn val="ctr"/>
        <c:lblOffset val="100"/>
        <c:noMultiLvlLbl val="0"/>
      </c:catAx>
      <c:valAx>
        <c:axId val="1650567824"/>
        <c:scaling>
          <c:orientation val="minMax"/>
          <c:min val="0"/>
        </c:scaling>
        <c:delete val="1"/>
        <c:axPos val="t"/>
        <c:numFmt formatCode="0%" sourceLinked="1"/>
        <c:majorTickMark val="none"/>
        <c:minorTickMark val="none"/>
        <c:tickLblPos val="nextTo"/>
        <c:crossAx val="1650557264"/>
        <c:crosses val="autoZero"/>
        <c:crossBetween val="between"/>
        <c:majorUnit val="0.2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n=375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'Ark1'!$A$2:$A$7</c:f>
              <c:strCache>
                <c:ptCount val="6"/>
                <c:pt idx="0">
                  <c:v>Nord-Norge</c:v>
                </c:pt>
                <c:pt idx="1">
                  <c:v>Midt-Norge</c:v>
                </c:pt>
                <c:pt idx="2">
                  <c:v>Vestlandet</c:v>
                </c:pt>
                <c:pt idx="3">
                  <c:v>Østlandet</c:v>
                </c:pt>
                <c:pt idx="4">
                  <c:v>Sørlandet inkludert TeVe</c:v>
                </c:pt>
                <c:pt idx="5">
                  <c:v>Oslo</c:v>
                </c:pt>
              </c:strCache>
            </c:strRef>
          </c:cat>
          <c:val>
            <c:numRef>
              <c:f>'Ark1'!$B$2:$B$7</c:f>
              <c:numCache>
                <c:formatCode>0%</c:formatCode>
                <c:ptCount val="6"/>
                <c:pt idx="0">
                  <c:v>9.004739336492891E-2</c:v>
                </c:pt>
                <c:pt idx="1">
                  <c:v>0.13744075829383887</c:v>
                </c:pt>
                <c:pt idx="2">
                  <c:v>0.22274881516587677</c:v>
                </c:pt>
                <c:pt idx="3">
                  <c:v>0.30331753554502372</c:v>
                </c:pt>
                <c:pt idx="4">
                  <c:v>0.11374407582938389</c:v>
                </c:pt>
                <c:pt idx="5">
                  <c:v>0.13270142180094788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4E-E943-96CE-D3E0F3A89B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71756944"/>
        <c:axId val="771764624"/>
      </c:barChart>
      <c:catAx>
        <c:axId val="77175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rgbClr val="515350">
                    <a:tint val="75000"/>
                  </a:srgbClr>
                </a:solidFill>
                <a:prstDash val="solid"/>
                <a:round/>
              </a14:hiddenLine>
            </a:ext>
          </a:extLst>
        </c:spPr>
        <c:crossAx val="771764624"/>
        <c:crosses val="autoZero"/>
        <c:auto val="1"/>
        <c:lblAlgn val="ctr"/>
        <c:lblOffset val="100"/>
        <c:noMultiLvlLbl val="0"/>
      </c:catAx>
      <c:valAx>
        <c:axId val="771764624"/>
        <c:scaling>
          <c:orientation val="minMax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771756944"/>
        <c:crosses val="autoZero"/>
        <c:crossBetween val="between"/>
        <c:majorUnit val="0.2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000"/>
      </a:pPr>
      <a:endParaRPr lang="nb-N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b-NO" dirty="0"/>
              <a:t>Drivlinje egen bil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n=211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'Ark1'!$A$2:$A$5</c:f>
              <c:strCache>
                <c:ptCount val="4"/>
                <c:pt idx="0">
                  <c:v>Forbrenningsmotor</c:v>
                </c:pt>
                <c:pt idx="1">
                  <c:v>Elektrisk motor</c:v>
                </c:pt>
                <c:pt idx="2">
                  <c:v>Hybrid / ladbar hybrid</c:v>
                </c:pt>
                <c:pt idx="3">
                  <c:v>Annet</c:v>
                </c:pt>
              </c:strCache>
            </c:strRef>
          </c:cat>
          <c:val>
            <c:numRef>
              <c:f>'Ark1'!$B$2:$B$5</c:f>
              <c:numCache>
                <c:formatCode>0%</c:formatCode>
                <c:ptCount val="4"/>
                <c:pt idx="0">
                  <c:v>0.4644549763033175</c:v>
                </c:pt>
                <c:pt idx="1">
                  <c:v>0.37440758293838861</c:v>
                </c:pt>
                <c:pt idx="2">
                  <c:v>0.12322274881516587</c:v>
                </c:pt>
                <c:pt idx="3">
                  <c:v>3.7914691943127965E-2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B9-EF49-9B40-8692304750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50575984"/>
        <c:axId val="1650557744"/>
      </c:barChart>
      <c:catAx>
        <c:axId val="16505759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rgbClr val="515350">
                    <a:tint val="75000"/>
                  </a:srgbClr>
                </a:solidFill>
                <a:prstDash val="solid"/>
                <a:round/>
              </a14:hiddenLine>
            </a:ext>
          </a:extLst>
        </c:spPr>
        <c:crossAx val="1650557744"/>
        <c:crosses val="autoZero"/>
        <c:auto val="1"/>
        <c:lblAlgn val="ctr"/>
        <c:lblOffset val="100"/>
        <c:noMultiLvlLbl val="0"/>
      </c:catAx>
      <c:valAx>
        <c:axId val="1650557744"/>
        <c:scaling>
          <c:orientation val="minMax"/>
          <c:min val="0"/>
        </c:scaling>
        <c:delete val="1"/>
        <c:axPos val="t"/>
        <c:numFmt formatCode="0%" sourceLinked="1"/>
        <c:majorTickMark val="none"/>
        <c:minorTickMark val="none"/>
        <c:tickLblPos val="nextTo"/>
        <c:crossAx val="1650575984"/>
        <c:crosses val="autoZero"/>
        <c:crossBetween val="between"/>
        <c:majorUnit val="0.2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71C3B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'Ark1'!$B$1:$D$1</c:f>
              <c:strCache>
                <c:ptCount val="3"/>
                <c:pt idx="0">
                  <c:v>Jeg tror at jeg er en bedre sjåfører enn de beste selvkjørende bilene i dag</c:v>
                </c:pt>
                <c:pt idx="1">
                  <c:v>Jeg tror mennesker alltid vil være tryggere sjåfører enn selvkjørende biler</c:v>
                </c:pt>
                <c:pt idx="2">
                  <c:v>Jeg er villig til å sitte på med en bil som er helt selvkjørende</c:v>
                </c:pt>
              </c:strCache>
            </c:strRef>
          </c:cat>
          <c:val>
            <c:numRef>
              <c:f>'Ark1'!$B$2:$D$2</c:f>
              <c:numCache>
                <c:formatCode>0%</c:formatCode>
                <c:ptCount val="3"/>
                <c:pt idx="0">
                  <c:v>0.47393364928909953</c:v>
                </c:pt>
                <c:pt idx="1">
                  <c:v>0.43601895734597157</c:v>
                </c:pt>
                <c:pt idx="2">
                  <c:v>0.21800947867298578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B3-4DBA-8ACE-F396FB9CD53F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'Ark1'!$B$1:$D$1</c:f>
              <c:strCache>
                <c:ptCount val="3"/>
                <c:pt idx="0">
                  <c:v>Jeg tror at jeg er en bedre sjåfører enn de beste selvkjørende bilene i dag</c:v>
                </c:pt>
                <c:pt idx="1">
                  <c:v>Jeg tror mennesker alltid vil være tryggere sjåfører enn selvkjørende biler</c:v>
                </c:pt>
                <c:pt idx="2">
                  <c:v>Jeg er villig til å sitte på med en bil som er helt selvkjørende</c:v>
                </c:pt>
              </c:strCache>
            </c:strRef>
          </c:cat>
          <c:val>
            <c:numRef>
              <c:f>'Ark1'!$B$3:$D$3</c:f>
              <c:numCache>
                <c:formatCode>0%</c:formatCode>
                <c:ptCount val="3"/>
                <c:pt idx="0">
                  <c:v>0.32701421800947872</c:v>
                </c:pt>
                <c:pt idx="1">
                  <c:v>0.32227488151658767</c:v>
                </c:pt>
                <c:pt idx="2">
                  <c:v>0.24170616113744076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B3-4DBA-8ACE-F396FB9CD53F}"/>
            </c:ext>
          </c:extLst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'Ark1'!$B$1:$D$1</c:f>
              <c:strCache>
                <c:ptCount val="3"/>
                <c:pt idx="0">
                  <c:v>Jeg tror at jeg er en bedre sjåfører enn de beste selvkjørende bilene i dag</c:v>
                </c:pt>
                <c:pt idx="1">
                  <c:v>Jeg tror mennesker alltid vil være tryggere sjåfører enn selvkjørende biler</c:v>
                </c:pt>
                <c:pt idx="2">
                  <c:v>Jeg er villig til å sitte på med en bil som er helt selvkjørende</c:v>
                </c:pt>
              </c:strCache>
            </c:strRef>
          </c:cat>
          <c:val>
            <c:numRef>
              <c:f>'Ark1'!$B$4:$D$4</c:f>
              <c:numCache>
                <c:formatCode>0%</c:formatCode>
                <c:ptCount val="3"/>
                <c:pt idx="0">
                  <c:v>7.582938388625593E-2</c:v>
                </c:pt>
                <c:pt idx="1">
                  <c:v>0.16113744075829384</c:v>
                </c:pt>
                <c:pt idx="2">
                  <c:v>0.42654028436018954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B3-4DBA-8ACE-F396FB9CD53F}"/>
            </c:ext>
          </c:extLst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Vet ikke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'Ark1'!$B$1:$D$1</c:f>
              <c:strCache>
                <c:ptCount val="3"/>
                <c:pt idx="0">
                  <c:v>Jeg tror at jeg er en bedre sjåfører enn de beste selvkjørende bilene i dag</c:v>
                </c:pt>
                <c:pt idx="1">
                  <c:v>Jeg tror mennesker alltid vil være tryggere sjåfører enn selvkjørende biler</c:v>
                </c:pt>
                <c:pt idx="2">
                  <c:v>Jeg er villig til å sitte på med en bil som er helt selvkjørende</c:v>
                </c:pt>
              </c:strCache>
            </c:strRef>
          </c:cat>
          <c:val>
            <c:numRef>
              <c:f>'Ark1'!$B$5:$D$5</c:f>
              <c:numCache>
                <c:formatCode>0%</c:formatCode>
                <c:ptCount val="3"/>
                <c:pt idx="0">
                  <c:v>0.12322274881516587</c:v>
                </c:pt>
                <c:pt idx="1">
                  <c:v>8.0568720379146919E-2</c:v>
                </c:pt>
                <c:pt idx="2">
                  <c:v>0.11374407582938389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B3-4DBA-8ACE-F396FB9CD5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650578384"/>
        <c:axId val="1650564944"/>
      </c:barChart>
      <c:catAx>
        <c:axId val="16505783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rgbClr val="515350">
                    <a:tint val="75000"/>
                  </a:srgbClr>
                </a:solidFill>
                <a:prstDash val="solid"/>
                <a:round/>
              </a14:hiddenLine>
            </a:ext>
          </a:extLst>
        </c:spPr>
        <c:txPr>
          <a:bodyPr/>
          <a:lstStyle/>
          <a:p>
            <a:pPr>
              <a:defRPr sz="1200">
                <a:latin typeface="Arial"/>
                <a:ea typeface="Arial"/>
                <a:cs typeface="Arial"/>
              </a:defRPr>
            </a:pPr>
            <a:endParaRPr lang="nb-NO"/>
          </a:p>
        </c:txPr>
        <c:crossAx val="1650564944"/>
        <c:crosses val="autoZero"/>
        <c:auto val="1"/>
        <c:lblAlgn val="ctr"/>
        <c:lblOffset val="100"/>
        <c:noMultiLvlLbl val="0"/>
      </c:catAx>
      <c:valAx>
        <c:axId val="1650564944"/>
        <c:scaling>
          <c:orientation val="minMax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1650578384"/>
        <c:crosses val="max"/>
        <c:crossBetween val="between"/>
      </c:valAx>
    </c:plotArea>
    <c:legend>
      <c:legendPos val="b"/>
      <c:overlay val="0"/>
      <c:txPr>
        <a:bodyPr/>
        <a:lstStyle/>
        <a:p>
          <a:pPr>
            <a:defRPr sz="1200">
              <a:latin typeface="Arial"/>
              <a:ea typeface="Arial"/>
              <a:cs typeface="Arial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Jeg tror at jeg er en bedre sjåfører enn de beste selvkjørende bilene i dag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'Ark1'!$B$1:$J$1</c:f>
              <c:strCache>
                <c:ptCount val="9"/>
                <c:pt idx="0">
                  <c:v>TOT</c:v>
                </c:pt>
                <c:pt idx="1">
                  <c:v>M</c:v>
                </c:pt>
                <c:pt idx="2">
                  <c:v>K</c:v>
                </c:pt>
                <c:pt idx="3">
                  <c:v>&lt; 30 år</c:v>
                </c:pt>
                <c:pt idx="4">
                  <c:v>30–49 år</c:v>
                </c:pt>
                <c:pt idx="5">
                  <c:v>50 år +</c:v>
                </c:pt>
                <c:pt idx="6">
                  <c:v>Forbr.motor</c:v>
                </c:pt>
                <c:pt idx="7">
                  <c:v>El motor</c:v>
                </c:pt>
                <c:pt idx="8">
                  <c:v>Hybrid / ladbar</c:v>
                </c:pt>
              </c:strCache>
            </c:strRef>
          </c:cat>
          <c:val>
            <c:numRef>
              <c:f>'Ark1'!$B$2:$J$2</c:f>
              <c:numCache>
                <c:formatCode>0%</c:formatCode>
                <c:ptCount val="9"/>
                <c:pt idx="0">
                  <c:v>0.47393364928909953</c:v>
                </c:pt>
                <c:pt idx="1">
                  <c:v>0.55855855855855863</c:v>
                </c:pt>
                <c:pt idx="2">
                  <c:v>0.38</c:v>
                </c:pt>
                <c:pt idx="3">
                  <c:v>0.56000000000000005</c:v>
                </c:pt>
                <c:pt idx="4">
                  <c:v>0.44776119402985076</c:v>
                </c:pt>
                <c:pt idx="5">
                  <c:v>0.44680851063829785</c:v>
                </c:pt>
                <c:pt idx="6">
                  <c:v>0.48979591836734693</c:v>
                </c:pt>
                <c:pt idx="7">
                  <c:v>0.48101265822784811</c:v>
                </c:pt>
                <c:pt idx="8">
                  <c:v>0.42307692307692307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15-E34F-8E7B-9B66E810B6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76875999"/>
        <c:axId val="948577247"/>
      </c:barChart>
      <c:catAx>
        <c:axId val="976875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48577247"/>
        <c:crosses val="autoZero"/>
        <c:auto val="1"/>
        <c:lblAlgn val="ctr"/>
        <c:lblOffset val="100"/>
        <c:noMultiLvlLbl val="0"/>
      </c:catAx>
      <c:valAx>
        <c:axId val="94857724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76875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Jeg tror mennesker alltid vil være tryggere sjåfører enn selvkjørende biler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'Ark1'!$B$1:$J$1</c:f>
              <c:strCache>
                <c:ptCount val="9"/>
                <c:pt idx="0">
                  <c:v>TOT</c:v>
                </c:pt>
                <c:pt idx="1">
                  <c:v>M</c:v>
                </c:pt>
                <c:pt idx="2">
                  <c:v>K</c:v>
                </c:pt>
                <c:pt idx="3">
                  <c:v>&lt; 30 år</c:v>
                </c:pt>
                <c:pt idx="4">
                  <c:v>30–49 år</c:v>
                </c:pt>
                <c:pt idx="5">
                  <c:v>50 år +</c:v>
                </c:pt>
                <c:pt idx="6">
                  <c:v>Forbr.motor</c:v>
                </c:pt>
                <c:pt idx="7">
                  <c:v>El motor</c:v>
                </c:pt>
                <c:pt idx="8">
                  <c:v>Hybrid / ladbar</c:v>
                </c:pt>
              </c:strCache>
            </c:strRef>
          </c:cat>
          <c:val>
            <c:numRef>
              <c:f>'Ark1'!$B$2:$J$2</c:f>
              <c:numCache>
                <c:formatCode>0%</c:formatCode>
                <c:ptCount val="9"/>
                <c:pt idx="0">
                  <c:v>0.43601895734597157</c:v>
                </c:pt>
                <c:pt idx="1">
                  <c:v>0.3783783783783784</c:v>
                </c:pt>
                <c:pt idx="2">
                  <c:v>0.5</c:v>
                </c:pt>
                <c:pt idx="3">
                  <c:v>0.4</c:v>
                </c:pt>
                <c:pt idx="4">
                  <c:v>0.38805970149253732</c:v>
                </c:pt>
                <c:pt idx="5">
                  <c:v>0.48936170212765956</c:v>
                </c:pt>
                <c:pt idx="6">
                  <c:v>0.47959183673469391</c:v>
                </c:pt>
                <c:pt idx="7">
                  <c:v>0.36708860759493667</c:v>
                </c:pt>
                <c:pt idx="8">
                  <c:v>0.38461538461538458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15-E34F-8E7B-9B66E810B6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76875999"/>
        <c:axId val="948577247"/>
      </c:barChart>
      <c:catAx>
        <c:axId val="976875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48577247"/>
        <c:crosses val="autoZero"/>
        <c:auto val="1"/>
        <c:lblAlgn val="ctr"/>
        <c:lblOffset val="100"/>
        <c:noMultiLvlLbl val="0"/>
      </c:catAx>
      <c:valAx>
        <c:axId val="94857724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76875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Jeg er villig til å sitte på med en bil som er helt selvkjørende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'Ark1'!$B$1:$J$1</c:f>
              <c:strCache>
                <c:ptCount val="9"/>
                <c:pt idx="0">
                  <c:v>TOT</c:v>
                </c:pt>
                <c:pt idx="1">
                  <c:v>M</c:v>
                </c:pt>
                <c:pt idx="2">
                  <c:v>K</c:v>
                </c:pt>
                <c:pt idx="3">
                  <c:v>&lt; 30 år</c:v>
                </c:pt>
                <c:pt idx="4">
                  <c:v>30–49 år</c:v>
                </c:pt>
                <c:pt idx="5">
                  <c:v>50 år +</c:v>
                </c:pt>
                <c:pt idx="6">
                  <c:v>Forbr.motor</c:v>
                </c:pt>
                <c:pt idx="7">
                  <c:v>El motor</c:v>
                </c:pt>
                <c:pt idx="8">
                  <c:v>Hybrid / ladbar</c:v>
                </c:pt>
              </c:strCache>
            </c:strRef>
          </c:cat>
          <c:val>
            <c:numRef>
              <c:f>'Ark1'!$B$2:$J$2</c:f>
              <c:numCache>
                <c:formatCode>0%</c:formatCode>
                <c:ptCount val="9"/>
                <c:pt idx="0">
                  <c:v>0.21800947867298578</c:v>
                </c:pt>
                <c:pt idx="1">
                  <c:v>0.27027027027027029</c:v>
                </c:pt>
                <c:pt idx="2">
                  <c:v>0.16</c:v>
                </c:pt>
                <c:pt idx="3">
                  <c:v>0.24</c:v>
                </c:pt>
                <c:pt idx="4">
                  <c:v>0.2537313432835821</c:v>
                </c:pt>
                <c:pt idx="5">
                  <c:v>0.18085106382978722</c:v>
                </c:pt>
                <c:pt idx="6">
                  <c:v>0.15306122448979592</c:v>
                </c:pt>
                <c:pt idx="7">
                  <c:v>0.34177215189873417</c:v>
                </c:pt>
                <c:pt idx="8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15-E34F-8E7B-9B66E810B6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76875999"/>
        <c:axId val="948577247"/>
      </c:barChart>
      <c:catAx>
        <c:axId val="976875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48577247"/>
        <c:crosses val="autoZero"/>
        <c:auto val="1"/>
        <c:lblAlgn val="ctr"/>
        <c:lblOffset val="100"/>
        <c:noMultiLvlLbl val="0"/>
      </c:catAx>
      <c:valAx>
        <c:axId val="94857724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76875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rgbClr val="71C3B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'Ark1'!$B$1:$D$1</c:f>
              <c:strCache>
                <c:ptCount val="3"/>
                <c:pt idx="0">
                  <c:v>Jeg tror mer kunstig intelligens i biler kan gjøre bilkjøringen tryggere</c:v>
                </c:pt>
                <c:pt idx="1">
                  <c:v>Jeg tror mer kunstig intelligens i biler kan gi en bedre kjøreopplevelse</c:v>
                </c:pt>
                <c:pt idx="2">
                  <c:v>Jeg ønsker meg mer kunstig intelligens i biler</c:v>
                </c:pt>
              </c:strCache>
            </c:strRef>
          </c:cat>
          <c:val>
            <c:numRef>
              <c:f>'Ark1'!$B$2:$D$2</c:f>
              <c:numCache>
                <c:formatCode>0%</c:formatCode>
                <c:ptCount val="3"/>
                <c:pt idx="0">
                  <c:v>0.36966824644549762</c:v>
                </c:pt>
                <c:pt idx="1">
                  <c:v>0.30805687203791465</c:v>
                </c:pt>
                <c:pt idx="2">
                  <c:v>0.18483412322274881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B3-4DBA-8ACE-F396FB9CD53F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'Ark1'!$B$1:$D$1</c:f>
              <c:strCache>
                <c:ptCount val="3"/>
                <c:pt idx="0">
                  <c:v>Jeg tror mer kunstig intelligens i biler kan gjøre bilkjøringen tryggere</c:v>
                </c:pt>
                <c:pt idx="1">
                  <c:v>Jeg tror mer kunstig intelligens i biler kan gi en bedre kjøreopplevelse</c:v>
                </c:pt>
                <c:pt idx="2">
                  <c:v>Jeg ønsker meg mer kunstig intelligens i biler</c:v>
                </c:pt>
              </c:strCache>
            </c:strRef>
          </c:cat>
          <c:val>
            <c:numRef>
              <c:f>'Ark1'!$B$3:$D$3</c:f>
              <c:numCache>
                <c:formatCode>0%</c:formatCode>
                <c:ptCount val="3"/>
                <c:pt idx="0">
                  <c:v>0.27962085308056872</c:v>
                </c:pt>
                <c:pt idx="1">
                  <c:v>0.29857819905213268</c:v>
                </c:pt>
                <c:pt idx="2">
                  <c:v>0.2890995260663507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B3-4DBA-8ACE-F396FB9CD53F}"/>
            </c:ext>
          </c:extLst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Uenig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'Ark1'!$B$1:$D$1</c:f>
              <c:strCache>
                <c:ptCount val="3"/>
                <c:pt idx="0">
                  <c:v>Jeg tror mer kunstig intelligens i biler kan gjøre bilkjøringen tryggere</c:v>
                </c:pt>
                <c:pt idx="1">
                  <c:v>Jeg tror mer kunstig intelligens i biler kan gi en bedre kjøreopplevelse</c:v>
                </c:pt>
                <c:pt idx="2">
                  <c:v>Jeg ønsker meg mer kunstig intelligens i biler</c:v>
                </c:pt>
              </c:strCache>
            </c:strRef>
          </c:cat>
          <c:val>
            <c:numRef>
              <c:f>'Ark1'!$B$4:$D$4</c:f>
              <c:numCache>
                <c:formatCode>0%</c:formatCode>
                <c:ptCount val="3"/>
                <c:pt idx="0">
                  <c:v>0.26066350710900471</c:v>
                </c:pt>
                <c:pt idx="1">
                  <c:v>0.29383886255924169</c:v>
                </c:pt>
                <c:pt idx="2">
                  <c:v>0.47393364928909953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B3-4DBA-8ACE-F396FB9CD53F}"/>
            </c:ext>
          </c:extLst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Vet ikke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'Ark1'!$B$1:$D$1</c:f>
              <c:strCache>
                <c:ptCount val="3"/>
                <c:pt idx="0">
                  <c:v>Jeg tror mer kunstig intelligens i biler kan gjøre bilkjøringen tryggere</c:v>
                </c:pt>
                <c:pt idx="1">
                  <c:v>Jeg tror mer kunstig intelligens i biler kan gi en bedre kjøreopplevelse</c:v>
                </c:pt>
                <c:pt idx="2">
                  <c:v>Jeg ønsker meg mer kunstig intelligens i biler</c:v>
                </c:pt>
              </c:strCache>
            </c:strRef>
          </c:cat>
          <c:val>
            <c:numRef>
              <c:f>'Ark1'!$B$5:$D$5</c:f>
              <c:numCache>
                <c:formatCode>0%</c:formatCode>
                <c:ptCount val="3"/>
                <c:pt idx="0">
                  <c:v>9.004739336492891E-2</c:v>
                </c:pt>
                <c:pt idx="1">
                  <c:v>9.9526066350710901E-2</c:v>
                </c:pt>
                <c:pt idx="2">
                  <c:v>5.2132701421800952E-2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B3-4DBA-8ACE-F396FB9CD5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650578384"/>
        <c:axId val="1650564944"/>
      </c:barChart>
      <c:catAx>
        <c:axId val="16505783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rgbClr val="515350">
                    <a:tint val="75000"/>
                  </a:srgbClr>
                </a:solidFill>
                <a:prstDash val="solid"/>
                <a:round/>
              </a14:hiddenLine>
            </a:ext>
          </a:extLst>
        </c:spPr>
        <c:txPr>
          <a:bodyPr/>
          <a:lstStyle/>
          <a:p>
            <a:pPr>
              <a:defRPr sz="1200">
                <a:latin typeface="Arial"/>
                <a:ea typeface="Arial"/>
                <a:cs typeface="Arial"/>
              </a:defRPr>
            </a:pPr>
            <a:endParaRPr lang="nb-NO"/>
          </a:p>
        </c:txPr>
        <c:crossAx val="1650564944"/>
        <c:crosses val="autoZero"/>
        <c:auto val="1"/>
        <c:lblAlgn val="ctr"/>
        <c:lblOffset val="100"/>
        <c:noMultiLvlLbl val="0"/>
      </c:catAx>
      <c:valAx>
        <c:axId val="1650564944"/>
        <c:scaling>
          <c:orientation val="minMax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1650578384"/>
        <c:crosses val="max"/>
        <c:crossBetween val="between"/>
      </c:valAx>
    </c:plotArea>
    <c:legend>
      <c:legendPos val="b"/>
      <c:overlay val="0"/>
      <c:txPr>
        <a:bodyPr/>
        <a:lstStyle/>
        <a:p>
          <a:pPr>
            <a:defRPr sz="1200">
              <a:latin typeface="Arial"/>
              <a:ea typeface="Arial"/>
              <a:cs typeface="Arial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Jeg tror mer kunstig intelligens i biler kan gjøre bilkjøringen tryggere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Enig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'Ark1'!$B$1:$J$1</c:f>
              <c:strCache>
                <c:ptCount val="9"/>
                <c:pt idx="0">
                  <c:v>TOT</c:v>
                </c:pt>
                <c:pt idx="1">
                  <c:v>M</c:v>
                </c:pt>
                <c:pt idx="2">
                  <c:v>K</c:v>
                </c:pt>
                <c:pt idx="3">
                  <c:v>&lt; 30 år</c:v>
                </c:pt>
                <c:pt idx="4">
                  <c:v>30–49 år</c:v>
                </c:pt>
                <c:pt idx="5">
                  <c:v>50 år +</c:v>
                </c:pt>
                <c:pt idx="6">
                  <c:v>Forbr.motor</c:v>
                </c:pt>
                <c:pt idx="7">
                  <c:v>El motor</c:v>
                </c:pt>
                <c:pt idx="8">
                  <c:v>Hybrid / ladbar</c:v>
                </c:pt>
              </c:strCache>
            </c:strRef>
          </c:cat>
          <c:val>
            <c:numRef>
              <c:f>'Ark1'!$B$2:$J$2</c:f>
              <c:numCache>
                <c:formatCode>0%</c:formatCode>
                <c:ptCount val="9"/>
                <c:pt idx="0">
                  <c:v>0.36966824644549762</c:v>
                </c:pt>
                <c:pt idx="1">
                  <c:v>0.47747747747747743</c:v>
                </c:pt>
                <c:pt idx="2">
                  <c:v>0.25</c:v>
                </c:pt>
                <c:pt idx="3">
                  <c:v>0.44</c:v>
                </c:pt>
                <c:pt idx="4">
                  <c:v>0.37313432835820898</c:v>
                </c:pt>
                <c:pt idx="5">
                  <c:v>0.32978723404255317</c:v>
                </c:pt>
                <c:pt idx="6">
                  <c:v>0.31632653061224486</c:v>
                </c:pt>
                <c:pt idx="7">
                  <c:v>0.45569620253164556</c:v>
                </c:pt>
                <c:pt idx="8">
                  <c:v>0.30769230769230771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15-E34F-8E7B-9B66E810B6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76875999"/>
        <c:axId val="948577247"/>
      </c:barChart>
      <c:catAx>
        <c:axId val="976875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48577247"/>
        <c:crosses val="autoZero"/>
        <c:auto val="1"/>
        <c:lblAlgn val="ctr"/>
        <c:lblOffset val="100"/>
        <c:noMultiLvlLbl val="0"/>
      </c:catAx>
      <c:valAx>
        <c:axId val="94857724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76875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DB1AFA2C-8C23-F249-B5FB-7B32261A8C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892C03F-E496-1149-A331-BA8C6625FC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AFBD7-2C8D-F946-B16F-EA840905296A}" type="datetimeFigureOut">
              <a:rPr lang="nb-NO" smtClean="0"/>
              <a:t>09.04.2025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C6649C3-B43E-3445-9699-7C9CB35585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A545FD7-6D89-3049-8C15-037089328A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1D1DD-6330-E247-81B0-22CFB4CF43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4309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E8BB-AD01-B14C-A5FE-7FAF6C0CEF89}" type="datetimeFigureOut">
              <a:rPr lang="nb-NO" smtClean="0"/>
              <a:t>09.04.2025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5A95E-84AB-B542-AAFC-D083788EA7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229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5A95E-84AB-B542-AAFC-D083788EA78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1301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5A95E-84AB-B542-AAFC-D083788EA78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4405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5A95E-84AB-B542-AAFC-D083788EA78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5071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Gu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46089" y="3626068"/>
            <a:ext cx="6870749" cy="139787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SKRIV INN TITTEL (BRUK KUN STORE BOKSTAVER)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46089" y="5023945"/>
            <a:ext cx="6870749" cy="8333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4" y="425813"/>
            <a:ext cx="1114097" cy="1387221"/>
          </a:xfrm>
          <a:prstGeom prst="rect">
            <a:avLst/>
          </a:prstGeom>
        </p:spPr>
      </p:pic>
      <p:sp>
        <p:nvSpPr>
          <p:cNvPr id="6" name="Undertittel 2" descr="Skriv inn forfatter">
            <a:extLst>
              <a:ext uri="{FF2B5EF4-FFF2-40B4-BE49-F238E27FC236}">
                <a16:creationId xmlns:a16="http://schemas.microsoft.com/office/drawing/2014/main" id="{5C9E1651-E768-408D-99CE-76D348481CF3}"/>
              </a:ext>
            </a:extLst>
          </p:cNvPr>
          <p:cNvSpPr txBox="1">
            <a:spLocks/>
          </p:cNvSpPr>
          <p:nvPr userDrawn="1"/>
        </p:nvSpPr>
        <p:spPr>
          <a:xfrm>
            <a:off x="861848" y="5857273"/>
            <a:ext cx="3587322" cy="833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240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400" dirty="0"/>
          </a:p>
        </p:txBody>
      </p:sp>
      <p:sp>
        <p:nvSpPr>
          <p:cNvPr id="4" name="Undertittel 2" descr="Skriv inn dato">
            <a:extLst>
              <a:ext uri="{FF2B5EF4-FFF2-40B4-BE49-F238E27FC236}">
                <a16:creationId xmlns:a16="http://schemas.microsoft.com/office/drawing/2014/main" id="{7747C5B5-1CD7-4C4D-837B-E6C8C9C8F4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4169313" y="5857273"/>
            <a:ext cx="3587322" cy="833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2400" kern="12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400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820043A-E717-994C-8BB7-F129AE6CDB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046424"/>
            <a:ext cx="6877050" cy="385763"/>
          </a:xfrm>
        </p:spPr>
        <p:txBody>
          <a:bodyPr>
            <a:normAutofit/>
          </a:bodyPr>
          <a:lstStyle>
            <a:lvl1pPr marL="0" indent="0">
              <a:buNone/>
              <a:defRPr lang="nb-NO" sz="1200" kern="1200" smtClean="0">
                <a:solidFill>
                  <a:schemeClr val="accent6"/>
                </a:solidFill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sz="1200" dirty="0"/>
              <a:t>Ditt navn </a:t>
            </a:r>
            <a:r>
              <a:rPr lang="nb-NO" sz="1200" kern="1200" dirty="0">
                <a:solidFill>
                  <a:schemeClr val="accent6"/>
                </a:solidFill>
                <a:latin typeface="+mn-lt"/>
              </a:rPr>
              <a:t>// </a:t>
            </a:r>
            <a:r>
              <a:rPr lang="nb-NO" sz="1200" kern="1200" dirty="0">
                <a:solidFill>
                  <a:schemeClr val="accent6"/>
                </a:solidFill>
                <a:latin typeface="+mn-lt"/>
                <a:ea typeface="Century Gothic" charset="0"/>
                <a:cs typeface="Century Gothic" charset="0"/>
              </a:rPr>
              <a:t>mailadresse // dato for rapport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854850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re innsikter vertikal grø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1A33F82-8646-6845-9822-41BF742525D8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1">
            <a:extLst>
              <a:ext uri="{FF2B5EF4-FFF2-40B4-BE49-F238E27FC236}">
                <a16:creationId xmlns:a16="http://schemas.microsoft.com/office/drawing/2014/main" id="{748B0DA0-505C-FE4D-90D6-056F6297504F}"/>
              </a:ext>
            </a:extLst>
          </p:cNvPr>
          <p:cNvSpPr txBox="1">
            <a:spLocks/>
          </p:cNvSpPr>
          <p:nvPr userDrawn="1"/>
        </p:nvSpPr>
        <p:spPr>
          <a:xfrm>
            <a:off x="839788" y="1852986"/>
            <a:ext cx="2455503" cy="32124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algn="ctr"/>
            <a:r>
              <a:rPr lang="nb-NO" sz="115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</a:t>
            </a:r>
            <a:r>
              <a:rPr lang="nb-NO" sz="8800" dirty="0">
                <a:solidFill>
                  <a:schemeClr val="bg1"/>
                </a:solidFill>
              </a:rPr>
              <a:t> </a:t>
            </a:r>
            <a:r>
              <a:rPr lang="nb-NO" sz="3600" dirty="0">
                <a:solidFill>
                  <a:schemeClr val="bg1"/>
                </a:solidFill>
              </a:rPr>
              <a:t>VIKTIGSTE </a:t>
            </a:r>
            <a:r>
              <a:rPr lang="nb-NO" sz="3600" i="0" dirty="0">
                <a:solidFill>
                  <a:schemeClr val="bg1"/>
                </a:solidFill>
              </a:rPr>
              <a:t>INNSIKTER </a:t>
            </a:r>
            <a:br>
              <a:rPr lang="nb-NO" sz="3600" i="0" dirty="0">
                <a:solidFill>
                  <a:schemeClr val="bg1"/>
                </a:solidFill>
              </a:rPr>
            </a:br>
            <a:r>
              <a:rPr lang="nb-NO" sz="3600" i="0" dirty="0">
                <a:solidFill>
                  <a:schemeClr val="bg1"/>
                </a:solidFill>
              </a:rPr>
              <a:t>OG FUNN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7DF83085-7DEF-A548-ABFE-360FCC6D4EC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1532" y="459963"/>
            <a:ext cx="1085078" cy="1085078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A7BB28BA-5646-A64A-95B7-5D6A463BDFDB}"/>
              </a:ext>
            </a:extLst>
          </p:cNvPr>
          <p:cNvSpPr/>
          <p:nvPr userDrawn="1"/>
        </p:nvSpPr>
        <p:spPr>
          <a:xfrm>
            <a:off x="4475163" y="1732205"/>
            <a:ext cx="767866" cy="7678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49963F5-F785-D14B-A804-51F119BED8EA}"/>
              </a:ext>
            </a:extLst>
          </p:cNvPr>
          <p:cNvSpPr/>
          <p:nvPr userDrawn="1"/>
        </p:nvSpPr>
        <p:spPr>
          <a:xfrm>
            <a:off x="4475163" y="3553067"/>
            <a:ext cx="767866" cy="7678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E531957-7D85-8247-BEE8-78AFA2151DB1}"/>
              </a:ext>
            </a:extLst>
          </p:cNvPr>
          <p:cNvSpPr/>
          <p:nvPr userDrawn="1"/>
        </p:nvSpPr>
        <p:spPr>
          <a:xfrm>
            <a:off x="4475163" y="5373929"/>
            <a:ext cx="767866" cy="7678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7C26D243-0038-764D-AA27-F3908FED20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558" y="6229513"/>
            <a:ext cx="449983" cy="449983"/>
          </a:xfrm>
          <a:prstGeom prst="rect">
            <a:avLst/>
          </a:prstGeom>
        </p:spPr>
      </p:pic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CA4DA7AF-7EFD-EE4E-BE04-063427552A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0225" y="1421506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 dirty="0"/>
              <a:t>Skriv inn første hovedfunn</a:t>
            </a:r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F5C7B80E-0529-9644-9024-45D5C255E3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10225" y="3242368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 dirty="0"/>
              <a:t>Skriv inn andre hovedfunn</a:t>
            </a:r>
          </a:p>
        </p:txBody>
      </p:sp>
      <p:sp>
        <p:nvSpPr>
          <p:cNvPr id="20" name="Plassholder for tekst 7">
            <a:extLst>
              <a:ext uri="{FF2B5EF4-FFF2-40B4-BE49-F238E27FC236}">
                <a16:creationId xmlns:a16="http://schemas.microsoft.com/office/drawing/2014/main" id="{A4FF351D-2070-854F-B9CE-34C5740661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0225" y="5063230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 dirty="0"/>
              <a:t>Skriv inn tredje hovedfunn</a:t>
            </a:r>
          </a:p>
        </p:txBody>
      </p:sp>
    </p:spTree>
    <p:extLst>
      <p:ext uri="{BB962C8B-B14F-4D97-AF65-F5344CB8AC3E}">
        <p14:creationId xmlns:p14="http://schemas.microsoft.com/office/powerpoint/2010/main" val="423203451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re innsikter vertikal grø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1A33F82-8646-6845-9822-41BF742525D8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1">
            <a:extLst>
              <a:ext uri="{FF2B5EF4-FFF2-40B4-BE49-F238E27FC236}">
                <a16:creationId xmlns:a16="http://schemas.microsoft.com/office/drawing/2014/main" id="{748B0DA0-505C-FE4D-90D6-056F6297504F}"/>
              </a:ext>
            </a:extLst>
          </p:cNvPr>
          <p:cNvSpPr txBox="1">
            <a:spLocks/>
          </p:cNvSpPr>
          <p:nvPr userDrawn="1"/>
        </p:nvSpPr>
        <p:spPr>
          <a:xfrm>
            <a:off x="839788" y="1852986"/>
            <a:ext cx="2455503" cy="32124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algn="ctr"/>
            <a:r>
              <a:rPr lang="nb-NO" sz="115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TRE</a:t>
            </a:r>
            <a:r>
              <a:rPr lang="nb-NO" sz="8800" dirty="0">
                <a:solidFill>
                  <a:schemeClr val="bg1"/>
                </a:solidFill>
              </a:rPr>
              <a:t> </a:t>
            </a:r>
            <a:r>
              <a:rPr lang="nb-NO" sz="3600" dirty="0">
                <a:solidFill>
                  <a:schemeClr val="bg1"/>
                </a:solidFill>
              </a:rPr>
              <a:t>VIKTIGSTE </a:t>
            </a:r>
            <a:r>
              <a:rPr lang="nb-NO" sz="3600" i="0" dirty="0">
                <a:solidFill>
                  <a:schemeClr val="bg1"/>
                </a:solidFill>
              </a:rPr>
              <a:t>INNSIKTER </a:t>
            </a:r>
            <a:br>
              <a:rPr lang="nb-NO" sz="3600" i="0" dirty="0">
                <a:solidFill>
                  <a:schemeClr val="bg1"/>
                </a:solidFill>
              </a:rPr>
            </a:br>
            <a:r>
              <a:rPr lang="nb-NO" sz="3600" i="0" dirty="0">
                <a:solidFill>
                  <a:schemeClr val="bg1"/>
                </a:solidFill>
              </a:rPr>
              <a:t>OG FUNN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7DF83085-7DEF-A548-ABFE-360FCC6D4EC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1532" y="459963"/>
            <a:ext cx="1085078" cy="1085078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A7BB28BA-5646-A64A-95B7-5D6A463BDFDB}"/>
              </a:ext>
            </a:extLst>
          </p:cNvPr>
          <p:cNvSpPr/>
          <p:nvPr userDrawn="1"/>
        </p:nvSpPr>
        <p:spPr>
          <a:xfrm>
            <a:off x="4475163" y="1732205"/>
            <a:ext cx="767866" cy="76786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49963F5-F785-D14B-A804-51F119BED8EA}"/>
              </a:ext>
            </a:extLst>
          </p:cNvPr>
          <p:cNvSpPr/>
          <p:nvPr userDrawn="1"/>
        </p:nvSpPr>
        <p:spPr>
          <a:xfrm>
            <a:off x="4475163" y="3553067"/>
            <a:ext cx="767866" cy="76786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E531957-7D85-8247-BEE8-78AFA2151DB1}"/>
              </a:ext>
            </a:extLst>
          </p:cNvPr>
          <p:cNvSpPr/>
          <p:nvPr userDrawn="1"/>
        </p:nvSpPr>
        <p:spPr>
          <a:xfrm>
            <a:off x="4475163" y="5373929"/>
            <a:ext cx="767866" cy="76786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0A286EEC-9EFE-F24F-8A42-180D072F52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558" y="6229513"/>
            <a:ext cx="449983" cy="449983"/>
          </a:xfrm>
          <a:prstGeom prst="rect">
            <a:avLst/>
          </a:prstGeom>
        </p:spPr>
      </p:pic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DE1C5845-07C4-964B-B19E-C4B4207A9B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0225" y="1421506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 dirty="0"/>
              <a:t>Skriv inn første hovedfunn</a:t>
            </a:r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A340B51F-79A9-F44E-877E-9D3F072CA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10225" y="3242368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 dirty="0"/>
              <a:t>Skriv inn andre hovedfunn</a:t>
            </a:r>
          </a:p>
        </p:txBody>
      </p:sp>
      <p:sp>
        <p:nvSpPr>
          <p:cNvPr id="20" name="Plassholder for tekst 7">
            <a:extLst>
              <a:ext uri="{FF2B5EF4-FFF2-40B4-BE49-F238E27FC236}">
                <a16:creationId xmlns:a16="http://schemas.microsoft.com/office/drawing/2014/main" id="{7E8635D2-343F-C34A-AC0A-4C09FE27BF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0225" y="5063230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 dirty="0"/>
              <a:t>Skriv inn tredje hovedfunn</a:t>
            </a:r>
          </a:p>
        </p:txBody>
      </p:sp>
    </p:spTree>
    <p:extLst>
      <p:ext uri="{BB962C8B-B14F-4D97-AF65-F5344CB8AC3E}">
        <p14:creationId xmlns:p14="http://schemas.microsoft.com/office/powerpoint/2010/main" val="368873296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sikter med kommentar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7C600A06-6E29-1243-B88C-1C6B0644D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85C695D-4FC3-5347-B6AD-0CFD4BE9F776}"/>
              </a:ext>
            </a:extLst>
          </p:cNvPr>
          <p:cNvSpPr/>
          <p:nvPr userDrawn="1"/>
        </p:nvSpPr>
        <p:spPr>
          <a:xfrm>
            <a:off x="0" y="0"/>
            <a:ext cx="2989943" cy="68739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59A8EA4-D4A3-9D46-A63B-52B7D9B4B621}"/>
              </a:ext>
            </a:extLst>
          </p:cNvPr>
          <p:cNvSpPr/>
          <p:nvPr userDrawn="1"/>
        </p:nvSpPr>
        <p:spPr>
          <a:xfrm>
            <a:off x="4093029" y="769257"/>
            <a:ext cx="1088571" cy="10885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latin typeface="Century Gothic" panose="020B0502020202020204" pitchFamily="34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96B5DE6-8ABA-0A4D-B53C-CA5518C40218}"/>
              </a:ext>
            </a:extLst>
          </p:cNvPr>
          <p:cNvSpPr/>
          <p:nvPr userDrawn="1"/>
        </p:nvSpPr>
        <p:spPr>
          <a:xfrm>
            <a:off x="6910042" y="769257"/>
            <a:ext cx="1088571" cy="10885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latin typeface="Century Gothic" panose="020B0502020202020204" pitchFamily="34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7F52D60-60FE-8943-88A3-5F7DFD46F5A5}"/>
              </a:ext>
            </a:extLst>
          </p:cNvPr>
          <p:cNvSpPr/>
          <p:nvPr userDrawn="1"/>
        </p:nvSpPr>
        <p:spPr>
          <a:xfrm>
            <a:off x="9727055" y="769256"/>
            <a:ext cx="1088571" cy="10885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32" name="Plassholder for tekst 31">
            <a:extLst>
              <a:ext uri="{FF2B5EF4-FFF2-40B4-BE49-F238E27FC236}">
                <a16:creationId xmlns:a16="http://schemas.microsoft.com/office/drawing/2014/main" id="{42741794-BBFB-D74C-AE61-80F9EDD6F1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73424" y="2021183"/>
            <a:ext cx="2457687" cy="182393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Skriv inn innsikt/ funn </a:t>
            </a:r>
            <a:r>
              <a:rPr lang="nb-NO" dirty="0" err="1"/>
              <a:t>nr</a:t>
            </a:r>
            <a:r>
              <a:rPr lang="nb-NO" dirty="0"/>
              <a:t> 1</a:t>
            </a:r>
          </a:p>
        </p:txBody>
      </p:sp>
      <p:sp>
        <p:nvSpPr>
          <p:cNvPr id="33" name="Plassholder for tekst 31">
            <a:extLst>
              <a:ext uri="{FF2B5EF4-FFF2-40B4-BE49-F238E27FC236}">
                <a16:creationId xmlns:a16="http://schemas.microsoft.com/office/drawing/2014/main" id="{E02CB417-1777-0E4A-ABD6-EF6EEF6049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5483" y="2021183"/>
            <a:ext cx="2457687" cy="182393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Skriv inn innsikt/ funn </a:t>
            </a:r>
            <a:r>
              <a:rPr lang="nb-NO" dirty="0" err="1"/>
              <a:t>nr</a:t>
            </a:r>
            <a:r>
              <a:rPr lang="nb-NO" dirty="0"/>
              <a:t> 2</a:t>
            </a:r>
          </a:p>
        </p:txBody>
      </p:sp>
      <p:sp>
        <p:nvSpPr>
          <p:cNvPr id="34" name="Plassholder for tekst 31">
            <a:extLst>
              <a:ext uri="{FF2B5EF4-FFF2-40B4-BE49-F238E27FC236}">
                <a16:creationId xmlns:a16="http://schemas.microsoft.com/office/drawing/2014/main" id="{BD13765C-7F7A-9C4D-88FB-31450E83C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42496" y="2021183"/>
            <a:ext cx="2457687" cy="182393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Skriv inn innsikt/ funn </a:t>
            </a:r>
            <a:r>
              <a:rPr lang="nb-NO" dirty="0" err="1"/>
              <a:t>nr</a:t>
            </a:r>
            <a:r>
              <a:rPr lang="nb-NO" dirty="0"/>
              <a:t> 3</a:t>
            </a:r>
          </a:p>
        </p:txBody>
      </p:sp>
      <p:sp>
        <p:nvSpPr>
          <p:cNvPr id="35" name="Plassholder for tekst 31">
            <a:extLst>
              <a:ext uri="{FF2B5EF4-FFF2-40B4-BE49-F238E27FC236}">
                <a16:creationId xmlns:a16="http://schemas.microsoft.com/office/drawing/2014/main" id="{B03A9EBB-340F-1842-9705-E93AA6684E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3423" y="4442819"/>
            <a:ext cx="2457687" cy="20525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Utfyllende analyse og beskrivelse om innsikt/ funn </a:t>
            </a:r>
            <a:r>
              <a:rPr lang="nb-NO" dirty="0" err="1"/>
              <a:t>nr</a:t>
            </a:r>
            <a:r>
              <a:rPr lang="nb-NO" dirty="0"/>
              <a:t> 1</a:t>
            </a:r>
          </a:p>
        </p:txBody>
      </p:sp>
      <p:sp>
        <p:nvSpPr>
          <p:cNvPr id="37" name="Plassholder for tekst 31">
            <a:extLst>
              <a:ext uri="{FF2B5EF4-FFF2-40B4-BE49-F238E27FC236}">
                <a16:creationId xmlns:a16="http://schemas.microsoft.com/office/drawing/2014/main" id="{614D7501-37D0-8B47-8675-E0D2015421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590" y="4449938"/>
            <a:ext cx="2457687" cy="20525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Utfyllende analyse og beskrivelse om innsikt/ funn </a:t>
            </a:r>
            <a:r>
              <a:rPr lang="nb-NO" dirty="0" err="1"/>
              <a:t>nr</a:t>
            </a:r>
            <a:r>
              <a:rPr lang="nb-NO" dirty="0"/>
              <a:t> 2</a:t>
            </a:r>
          </a:p>
        </p:txBody>
      </p:sp>
      <p:sp>
        <p:nvSpPr>
          <p:cNvPr id="38" name="Plassholder for tekst 31">
            <a:extLst>
              <a:ext uri="{FF2B5EF4-FFF2-40B4-BE49-F238E27FC236}">
                <a16:creationId xmlns:a16="http://schemas.microsoft.com/office/drawing/2014/main" id="{A006582E-7D37-884E-99FD-A3428832D0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55757" y="4457057"/>
            <a:ext cx="2457687" cy="20525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Utfyllende analyse og beskrivelse om innsikt/ funn </a:t>
            </a:r>
            <a:r>
              <a:rPr lang="nb-NO" dirty="0" err="1"/>
              <a:t>nr</a:t>
            </a:r>
            <a:r>
              <a:rPr lang="nb-NO" dirty="0"/>
              <a:t> 3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0481E0E5-AAA1-CA45-8DAD-5DE653EEC8A2}"/>
              </a:ext>
            </a:extLst>
          </p:cNvPr>
          <p:cNvSpPr/>
          <p:nvPr userDrawn="1"/>
        </p:nvSpPr>
        <p:spPr>
          <a:xfrm>
            <a:off x="4507924" y="4053183"/>
            <a:ext cx="188685" cy="188685"/>
          </a:xfrm>
          <a:prstGeom prst="ellipse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E147E96E-D8CC-C143-A274-3429F8BA9C3E}"/>
              </a:ext>
            </a:extLst>
          </p:cNvPr>
          <p:cNvSpPr/>
          <p:nvPr userDrawn="1"/>
        </p:nvSpPr>
        <p:spPr>
          <a:xfrm>
            <a:off x="7359983" y="4053183"/>
            <a:ext cx="188685" cy="188685"/>
          </a:xfrm>
          <a:prstGeom prst="ellipse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B79ABBBD-289E-E74B-BFC9-B8750F0EAA68}"/>
              </a:ext>
            </a:extLst>
          </p:cNvPr>
          <p:cNvSpPr/>
          <p:nvPr userDrawn="1"/>
        </p:nvSpPr>
        <p:spPr>
          <a:xfrm>
            <a:off x="10212042" y="4053183"/>
            <a:ext cx="188685" cy="188685"/>
          </a:xfrm>
          <a:prstGeom prst="ellipse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2" name="Bilde 41">
            <a:extLst>
              <a:ext uri="{FF2B5EF4-FFF2-40B4-BE49-F238E27FC236}">
                <a16:creationId xmlns:a16="http://schemas.microsoft.com/office/drawing/2014/main" id="{E1DCD4A8-6396-6140-805B-26E952D2A8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4971" y="4801844"/>
            <a:ext cx="2091128" cy="2021183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EC5BFEA-7C9D-2F46-BAD0-88EF13056FA7}"/>
              </a:ext>
            </a:extLst>
          </p:cNvPr>
          <p:cNvSpPr txBox="1"/>
          <p:nvPr userDrawn="1"/>
        </p:nvSpPr>
        <p:spPr>
          <a:xfrm>
            <a:off x="283028" y="0"/>
            <a:ext cx="210457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600" b="1" dirty="0">
                <a:solidFill>
                  <a:schemeClr val="accent3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  <a:p>
            <a:r>
              <a:rPr lang="nb-NO" sz="38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viktigste</a:t>
            </a:r>
            <a:r>
              <a:rPr lang="nb-NO" sz="32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 </a:t>
            </a:r>
            <a:r>
              <a:rPr lang="nb-NO" sz="3200" b="1" i="1" dirty="0">
                <a:solidFill>
                  <a:schemeClr val="bg1"/>
                </a:solidFill>
                <a:latin typeface="Century Schoolbook" panose="02040604050505020304" pitchFamily="18" charset="0"/>
                <a:ea typeface="Arial" charset="0"/>
                <a:cs typeface="Arial" charset="0"/>
              </a:rPr>
              <a:t>innsikter</a:t>
            </a:r>
          </a:p>
          <a:p>
            <a:r>
              <a:rPr lang="nb-NO" sz="3200" b="1" i="1" dirty="0">
                <a:solidFill>
                  <a:schemeClr val="bg1"/>
                </a:solidFill>
                <a:latin typeface="Century Schoolbook" panose="02040604050505020304" pitchFamily="18" charset="0"/>
                <a:ea typeface="Arial" charset="0"/>
                <a:cs typeface="Arial" charset="0"/>
              </a:rPr>
              <a:t>og funn</a:t>
            </a:r>
          </a:p>
        </p:txBody>
      </p:sp>
    </p:spTree>
    <p:extLst>
      <p:ext uri="{BB962C8B-B14F-4D97-AF65-F5344CB8AC3E}">
        <p14:creationId xmlns:p14="http://schemas.microsoft.com/office/powerpoint/2010/main" val="184047964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sikter med kommenta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7C600A06-6E29-1243-B88C-1C6B0644D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85C695D-4FC3-5347-B6AD-0CFD4BE9F776}"/>
              </a:ext>
            </a:extLst>
          </p:cNvPr>
          <p:cNvSpPr/>
          <p:nvPr userDrawn="1"/>
        </p:nvSpPr>
        <p:spPr>
          <a:xfrm>
            <a:off x="0" y="0"/>
            <a:ext cx="12192000" cy="20211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59A8EA4-D4A3-9D46-A63B-52B7D9B4B621}"/>
              </a:ext>
            </a:extLst>
          </p:cNvPr>
          <p:cNvSpPr/>
          <p:nvPr userDrawn="1"/>
        </p:nvSpPr>
        <p:spPr>
          <a:xfrm>
            <a:off x="782623" y="2261458"/>
            <a:ext cx="1088571" cy="10885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latin typeface="Century Gothic" panose="020B0502020202020204" pitchFamily="34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32" name="Plassholder for tekst 31">
            <a:extLst>
              <a:ext uri="{FF2B5EF4-FFF2-40B4-BE49-F238E27FC236}">
                <a16:creationId xmlns:a16="http://schemas.microsoft.com/office/drawing/2014/main" id="{42741794-BBFB-D74C-AE61-80F9EDD6F1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44579" y="2265944"/>
            <a:ext cx="4144882" cy="1084085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Skriv inn innsikt/ funn </a:t>
            </a:r>
            <a:r>
              <a:rPr lang="nb-NO" dirty="0" err="1"/>
              <a:t>nr</a:t>
            </a:r>
            <a:r>
              <a:rPr lang="nb-NO" dirty="0"/>
              <a:t> 1</a:t>
            </a:r>
          </a:p>
        </p:txBody>
      </p:sp>
      <p:sp>
        <p:nvSpPr>
          <p:cNvPr id="35" name="Plassholder for tekst 31">
            <a:extLst>
              <a:ext uri="{FF2B5EF4-FFF2-40B4-BE49-F238E27FC236}">
                <a16:creationId xmlns:a16="http://schemas.microsoft.com/office/drawing/2014/main" id="{B03A9EBB-340F-1842-9705-E93AA6684E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7987" y="2261458"/>
            <a:ext cx="5037613" cy="1088571"/>
          </a:xfrm>
        </p:spPr>
        <p:txBody>
          <a:bodyPr anchor="ctr">
            <a:normAutofit/>
          </a:bodyPr>
          <a:lstStyle>
            <a:lvl1pPr marL="285750" indent="-285750">
              <a:buFont typeface="Courier New" panose="02070309020205020404" pitchFamily="49" charset="0"/>
              <a:buChar char="o"/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Utfyllende analyse og beskrivelse om innsikt/ funn </a:t>
            </a:r>
            <a:r>
              <a:rPr lang="nb-NO" dirty="0" err="1"/>
              <a:t>nr</a:t>
            </a:r>
            <a:r>
              <a:rPr lang="nb-NO" dirty="0"/>
              <a:t> 1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23DD0D1-E6C2-EF4C-8DDB-AA4877198075}"/>
              </a:ext>
            </a:extLst>
          </p:cNvPr>
          <p:cNvSpPr/>
          <p:nvPr userDrawn="1"/>
        </p:nvSpPr>
        <p:spPr>
          <a:xfrm>
            <a:off x="2178378" y="942789"/>
            <a:ext cx="8869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44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viktigste</a:t>
            </a:r>
            <a:r>
              <a:rPr lang="nb-NO" sz="36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 </a:t>
            </a:r>
            <a:r>
              <a:rPr lang="nb-NO" sz="4800" b="1" i="1" dirty="0">
                <a:solidFill>
                  <a:schemeClr val="bg1"/>
                </a:solidFill>
                <a:latin typeface="Century Schoolbook" panose="02040604050505020304" pitchFamily="18" charset="0"/>
                <a:ea typeface="Arial" charset="0"/>
                <a:cs typeface="Arial" charset="0"/>
              </a:rPr>
              <a:t>innsikter og funn</a:t>
            </a:r>
            <a:endParaRPr lang="nb-NO" sz="3600" b="1" i="1" dirty="0">
              <a:solidFill>
                <a:schemeClr val="bg1"/>
              </a:solidFill>
              <a:latin typeface="Century Schoolbook" panose="02040604050505020304" pitchFamily="18" charset="0"/>
              <a:ea typeface="Arial" charset="0"/>
              <a:cs typeface="Arial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7225DC1-14A7-4B4F-834E-0FC8CADE7EB9}"/>
              </a:ext>
            </a:extLst>
          </p:cNvPr>
          <p:cNvSpPr/>
          <p:nvPr userDrawn="1"/>
        </p:nvSpPr>
        <p:spPr>
          <a:xfrm>
            <a:off x="782623" y="3590304"/>
            <a:ext cx="1088571" cy="10885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latin typeface="Century Gothic" panose="020B0502020202020204" pitchFamily="34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8F560FB-FDA8-6849-805D-F63BF1E77DC3}"/>
              </a:ext>
            </a:extLst>
          </p:cNvPr>
          <p:cNvSpPr/>
          <p:nvPr userDrawn="1"/>
        </p:nvSpPr>
        <p:spPr>
          <a:xfrm>
            <a:off x="782623" y="4919150"/>
            <a:ext cx="1088571" cy="10885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18" name="Plassholder for tekst 31">
            <a:extLst>
              <a:ext uri="{FF2B5EF4-FFF2-40B4-BE49-F238E27FC236}">
                <a16:creationId xmlns:a16="http://schemas.microsoft.com/office/drawing/2014/main" id="{6D2751FC-54FA-0041-9C2B-B6E3B373D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44579" y="3594790"/>
            <a:ext cx="4144882" cy="1084085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Skriv inn innsikt/ funn </a:t>
            </a:r>
            <a:r>
              <a:rPr lang="nb-NO" dirty="0" err="1"/>
              <a:t>nr</a:t>
            </a:r>
            <a:r>
              <a:rPr lang="nb-NO" dirty="0"/>
              <a:t> 2</a:t>
            </a:r>
          </a:p>
        </p:txBody>
      </p:sp>
      <p:sp>
        <p:nvSpPr>
          <p:cNvPr id="19" name="Plassholder for tekst 31">
            <a:extLst>
              <a:ext uri="{FF2B5EF4-FFF2-40B4-BE49-F238E27FC236}">
                <a16:creationId xmlns:a16="http://schemas.microsoft.com/office/drawing/2014/main" id="{C1906359-4731-914C-A6A9-5B0BB8F02F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47987" y="3590304"/>
            <a:ext cx="5037613" cy="1088571"/>
          </a:xfrm>
        </p:spPr>
        <p:txBody>
          <a:bodyPr anchor="ctr">
            <a:normAutofit/>
          </a:bodyPr>
          <a:lstStyle>
            <a:lvl1pPr marL="285750" indent="-285750">
              <a:buFont typeface="Courier New" panose="02070309020205020404" pitchFamily="49" charset="0"/>
              <a:buChar char="o"/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Utfyllende analyse og beskrivelse om innsikt/ funn </a:t>
            </a:r>
            <a:r>
              <a:rPr lang="nb-NO" dirty="0" err="1"/>
              <a:t>nr</a:t>
            </a:r>
            <a:r>
              <a:rPr lang="nb-NO" dirty="0"/>
              <a:t> 2</a:t>
            </a:r>
          </a:p>
        </p:txBody>
      </p:sp>
      <p:sp>
        <p:nvSpPr>
          <p:cNvPr id="20" name="Plassholder for tekst 31">
            <a:extLst>
              <a:ext uri="{FF2B5EF4-FFF2-40B4-BE49-F238E27FC236}">
                <a16:creationId xmlns:a16="http://schemas.microsoft.com/office/drawing/2014/main" id="{8D82AE4A-0365-6A47-A1D8-D30C4D5B5F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44579" y="4923636"/>
            <a:ext cx="4144882" cy="1084085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Skriv inn innsikt/ funn </a:t>
            </a:r>
            <a:r>
              <a:rPr lang="nb-NO" dirty="0" err="1"/>
              <a:t>nr</a:t>
            </a:r>
            <a:r>
              <a:rPr lang="nb-NO" dirty="0"/>
              <a:t> 3</a:t>
            </a:r>
          </a:p>
        </p:txBody>
      </p:sp>
      <p:sp>
        <p:nvSpPr>
          <p:cNvPr id="21" name="Plassholder for tekst 31">
            <a:extLst>
              <a:ext uri="{FF2B5EF4-FFF2-40B4-BE49-F238E27FC236}">
                <a16:creationId xmlns:a16="http://schemas.microsoft.com/office/drawing/2014/main" id="{DE16064B-7E10-6D4A-A877-624190A45D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47987" y="4919150"/>
            <a:ext cx="5037613" cy="1088571"/>
          </a:xfrm>
        </p:spPr>
        <p:txBody>
          <a:bodyPr anchor="ctr">
            <a:normAutofit/>
          </a:bodyPr>
          <a:lstStyle>
            <a:lvl1pPr marL="285750" indent="-285750">
              <a:buFont typeface="Courier New" panose="02070309020205020404" pitchFamily="49" charset="0"/>
              <a:buChar char="o"/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Utfyllende analyse og beskrivelse om innsikt/ funn </a:t>
            </a:r>
            <a:r>
              <a:rPr lang="nb-NO" dirty="0" err="1"/>
              <a:t>nr</a:t>
            </a:r>
            <a:r>
              <a:rPr lang="nb-NO" dirty="0"/>
              <a:t> 3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D2A5DE6-39B2-8445-82F0-AF7CD21D37BF}"/>
              </a:ext>
            </a:extLst>
          </p:cNvPr>
          <p:cNvSpPr/>
          <p:nvPr userDrawn="1"/>
        </p:nvSpPr>
        <p:spPr>
          <a:xfrm>
            <a:off x="6424381" y="2711401"/>
            <a:ext cx="188685" cy="188685"/>
          </a:xfrm>
          <a:prstGeom prst="ellipse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E400ABC8-298A-414D-A925-A0A52C93ABE6}"/>
              </a:ext>
            </a:extLst>
          </p:cNvPr>
          <p:cNvSpPr/>
          <p:nvPr userDrawn="1"/>
        </p:nvSpPr>
        <p:spPr>
          <a:xfrm>
            <a:off x="6424381" y="4040246"/>
            <a:ext cx="188685" cy="188685"/>
          </a:xfrm>
          <a:prstGeom prst="ellipse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52F5ECA3-CF91-C34B-A769-6BF2FF526C94}"/>
              </a:ext>
            </a:extLst>
          </p:cNvPr>
          <p:cNvSpPr/>
          <p:nvPr userDrawn="1"/>
        </p:nvSpPr>
        <p:spPr>
          <a:xfrm>
            <a:off x="6424381" y="5369091"/>
            <a:ext cx="188685" cy="188685"/>
          </a:xfrm>
          <a:prstGeom prst="ellipse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7" name="Bilde 26">
            <a:extLst>
              <a:ext uri="{FF2B5EF4-FFF2-40B4-BE49-F238E27FC236}">
                <a16:creationId xmlns:a16="http://schemas.microsoft.com/office/drawing/2014/main" id="{04344B05-12E9-194A-BD14-8FFFD80FBA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355734" y="-1059"/>
            <a:ext cx="1836266" cy="1774846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EC5BFEA-7C9D-2F46-BAD0-88EF13056FA7}"/>
              </a:ext>
            </a:extLst>
          </p:cNvPr>
          <p:cNvSpPr txBox="1"/>
          <p:nvPr userDrawn="1"/>
        </p:nvSpPr>
        <p:spPr>
          <a:xfrm>
            <a:off x="274624" y="-312848"/>
            <a:ext cx="210457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600" b="1" dirty="0">
                <a:solidFill>
                  <a:schemeClr val="accent3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14862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_enso som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9787" y="1558455"/>
            <a:ext cx="10548938" cy="4654085"/>
          </a:xfrm>
        </p:spPr>
        <p:txBody>
          <a:bodyPr>
            <a:normAutofit/>
          </a:bodyPr>
          <a:lstStyle>
            <a:lvl1pPr marL="407988" indent="-396875">
              <a:tabLst/>
              <a:defRPr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082700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_oransj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9787" y="1558455"/>
            <a:ext cx="10548938" cy="4654085"/>
          </a:xfrm>
        </p:spPr>
        <p:txBody>
          <a:bodyPr>
            <a:normAutofit/>
          </a:bodyPr>
          <a:lstStyle>
            <a:lvl1pPr marL="407988" indent="-396875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115306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443" y="365126"/>
            <a:ext cx="10538281" cy="84231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414208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k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 userDrawn="1"/>
        </p:nvSpPr>
        <p:spPr>
          <a:xfrm>
            <a:off x="1867177" y="6242474"/>
            <a:ext cx="249044" cy="2490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50443" y="353094"/>
            <a:ext cx="10538281" cy="84231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iagram 4"/>
          <p:cNvSpPr>
            <a:spLocks noGrp="1"/>
          </p:cNvSpPr>
          <p:nvPr>
            <p:ph type="chart" sz="quarter" idx="11"/>
          </p:nvPr>
        </p:nvSpPr>
        <p:spPr>
          <a:xfrm>
            <a:off x="850443" y="1558092"/>
            <a:ext cx="10538281" cy="4352925"/>
          </a:xfrm>
        </p:spPr>
        <p:txBody>
          <a:bodyPr>
            <a:normAutofit/>
          </a:bodyPr>
          <a:lstStyle>
            <a:lvl1pPr marL="407988" indent="-396875">
              <a:tabLst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diagram</a:t>
            </a:r>
            <a:endParaRPr lang="nb-NO" dirty="0"/>
          </a:p>
        </p:txBody>
      </p:sp>
      <p:sp>
        <p:nvSpPr>
          <p:cNvPr id="11" name="Ellipse 10"/>
          <p:cNvSpPr/>
          <p:nvPr userDrawn="1"/>
        </p:nvSpPr>
        <p:spPr>
          <a:xfrm>
            <a:off x="833411" y="6242474"/>
            <a:ext cx="244736" cy="2447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803658" y="6231836"/>
            <a:ext cx="407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n=</a:t>
            </a:r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1861278" y="6242474"/>
            <a:ext cx="231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22" name="Plassholder for tekst 21">
            <a:extLst>
              <a:ext uri="{FF2B5EF4-FFF2-40B4-BE49-F238E27FC236}">
                <a16:creationId xmlns:a16="http://schemas.microsoft.com/office/drawing/2014/main" id="{F30642B5-C0AE-4240-B764-C9161BE6BDF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95223" y="6101395"/>
            <a:ext cx="9188826" cy="525982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Skriv inn spørsmålet</a:t>
            </a:r>
          </a:p>
        </p:txBody>
      </p:sp>
      <p:sp>
        <p:nvSpPr>
          <p:cNvPr id="23" name="Plassholder for tekst 21">
            <a:extLst>
              <a:ext uri="{FF2B5EF4-FFF2-40B4-BE49-F238E27FC236}">
                <a16:creationId xmlns:a16="http://schemas.microsoft.com/office/drawing/2014/main" id="{E930AC73-380A-154C-8CB8-F8135A28EE0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07899" y="6242474"/>
            <a:ext cx="680275" cy="24904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Skriv n</a:t>
            </a:r>
          </a:p>
        </p:txBody>
      </p:sp>
      <p:sp>
        <p:nvSpPr>
          <p:cNvPr id="12" name="Plassholder for lysbildenummer 4">
            <a:extLst>
              <a:ext uri="{FF2B5EF4-FFF2-40B4-BE49-F238E27FC236}">
                <a16:creationId xmlns:a16="http://schemas.microsoft.com/office/drawing/2014/main" id="{EB711907-31E8-D242-AE65-270D9DA82DF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290513" y="6534854"/>
            <a:ext cx="549275" cy="323146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28526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257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k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68838E-DF7B-E142-A759-CFB4D1E8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3" y="353094"/>
            <a:ext cx="10538281" cy="84231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309A200-F0A8-CB4F-B2E1-B0D488C6A6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diagram 4">
            <a:extLst>
              <a:ext uri="{FF2B5EF4-FFF2-40B4-BE49-F238E27FC236}">
                <a16:creationId xmlns:a16="http://schemas.microsoft.com/office/drawing/2014/main" id="{0BA6DF77-80B4-974C-AC94-120775868B9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38200" y="1558091"/>
            <a:ext cx="6878638" cy="4372358"/>
          </a:xfrm>
        </p:spPr>
        <p:txBody>
          <a:bodyPr>
            <a:normAutofit/>
          </a:bodyPr>
          <a:lstStyle>
            <a:lvl1pPr marL="361950" indent="-350838">
              <a:tabLst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diagram</a:t>
            </a:r>
            <a:endParaRPr lang="nb-NO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730160E5-6972-034B-84EF-6D8D58B9F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8638" y="1558091"/>
            <a:ext cx="3229437" cy="4372358"/>
          </a:xfrm>
        </p:spPr>
        <p:txBody>
          <a:bodyPr>
            <a:normAutofit/>
          </a:bodyPr>
          <a:lstStyle>
            <a:lvl1pPr marL="361950" indent="-361950">
              <a:tabLst/>
              <a:defRPr sz="20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8095036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3DD358-87A3-214D-BA7B-74F35A46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53094"/>
            <a:ext cx="10548937" cy="84231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B42E6F7-96BC-EA45-9185-597091B9C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59866D6E-3460-9344-8EA0-6156DF4A27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547441"/>
            <a:ext cx="5086815" cy="75299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178756E4-8456-5748-AC8B-B35E92CC7F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9460" y="5547441"/>
            <a:ext cx="5076372" cy="75299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innhold 9">
            <a:extLst>
              <a:ext uri="{FF2B5EF4-FFF2-40B4-BE49-F238E27FC236}">
                <a16:creationId xmlns:a16="http://schemas.microsoft.com/office/drawing/2014/main" id="{1C2300F2-3BA0-D74D-A63D-99A4018DC10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8200" y="1558091"/>
            <a:ext cx="5086816" cy="3989350"/>
          </a:xfrm>
        </p:spPr>
        <p:txBody>
          <a:bodyPr>
            <a:normAutofit/>
          </a:bodyPr>
          <a:lstStyle>
            <a:lvl1pPr marL="361950" indent="-361950">
              <a:tabLst/>
              <a:defRPr sz="1800">
                <a:solidFill>
                  <a:schemeClr val="accent6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nb-NO" dirty="0"/>
              <a:t>Sett inn tekst, bilde, grafikk, tabell </a:t>
            </a:r>
            <a:r>
              <a:rPr lang="nb-NO" dirty="0" err="1"/>
              <a:t>etc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9" name="Plassholder for innhold 9">
            <a:extLst>
              <a:ext uri="{FF2B5EF4-FFF2-40B4-BE49-F238E27FC236}">
                <a16:creationId xmlns:a16="http://schemas.microsoft.com/office/drawing/2014/main" id="{9BF6BF25-2A25-F74C-B64F-4ABC6262972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89461" y="1558091"/>
            <a:ext cx="5086816" cy="3989350"/>
          </a:xfrm>
        </p:spPr>
        <p:txBody>
          <a:bodyPr>
            <a:normAutofit/>
          </a:bodyPr>
          <a:lstStyle>
            <a:lvl1pPr marL="361950" indent="-361950">
              <a:tabLst/>
              <a:defRPr sz="1800">
                <a:solidFill>
                  <a:schemeClr val="accent6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nb-NO" dirty="0"/>
              <a:t>Sett inn tekst, bilde, grafikk, tabell </a:t>
            </a:r>
            <a:r>
              <a:rPr lang="nb-NO" dirty="0" err="1"/>
              <a:t>etc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350460240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51" y="472967"/>
            <a:ext cx="964573" cy="130853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49817" y="3626068"/>
            <a:ext cx="6867021" cy="139787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SKRIV INN TITTEL (BRUK KUN STORE BOKSTAVER)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49817" y="5023945"/>
            <a:ext cx="6867021" cy="8333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4" t="5172"/>
          <a:stretch/>
        </p:blipFill>
        <p:spPr>
          <a:xfrm rot="5400000">
            <a:off x="6786635" y="451908"/>
            <a:ext cx="5857271" cy="4953459"/>
          </a:xfrm>
          <a:prstGeom prst="rect">
            <a:avLst/>
          </a:prstGeom>
        </p:spPr>
      </p:pic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FD135B39-8F9E-CF45-BBD5-B031F2A2ED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046424"/>
            <a:ext cx="6877050" cy="385763"/>
          </a:xfrm>
        </p:spPr>
        <p:txBody>
          <a:bodyPr>
            <a:normAutofit/>
          </a:bodyPr>
          <a:lstStyle>
            <a:lvl1pPr marL="0" indent="0">
              <a:buNone/>
              <a:defRPr lang="nb-NO" sz="1200" kern="1200" smtClean="0">
                <a:solidFill>
                  <a:schemeClr val="bg1"/>
                </a:solidFill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sz="1200" dirty="0"/>
              <a:t>Ditt navn </a:t>
            </a:r>
            <a:r>
              <a:rPr lang="nb-NO" sz="1200" kern="1200" dirty="0">
                <a:solidFill>
                  <a:schemeClr val="accent6"/>
                </a:solidFill>
                <a:latin typeface="+mn-lt"/>
              </a:rPr>
              <a:t>// </a:t>
            </a:r>
            <a:r>
              <a:rPr lang="nb-NO" sz="1200" kern="1200" dirty="0">
                <a:solidFill>
                  <a:schemeClr val="accent6"/>
                </a:solidFill>
                <a:latin typeface="+mn-lt"/>
                <a:ea typeface="Century Gothic" charset="0"/>
                <a:cs typeface="Century Gothic" charset="0"/>
              </a:rPr>
              <a:t>mailadresse // dato for rapport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868229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3DD358-87A3-214D-BA7B-74F35A46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4" y="357034"/>
            <a:ext cx="10515600" cy="84231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B42E6F7-96BC-EA45-9185-597091B9C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59866D6E-3460-9344-8EA0-6156DF4A27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6292" y="5603121"/>
            <a:ext cx="6870546" cy="77014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178756E4-8456-5748-AC8B-B35E92CC7F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48637" y="5603121"/>
            <a:ext cx="3240088" cy="77014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28B3A253-A354-3644-B90D-97CD7B25A9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48638" y="1558728"/>
            <a:ext cx="3240086" cy="1934585"/>
          </a:xfrm>
        </p:spPr>
        <p:txBody>
          <a:bodyPr>
            <a:normAutofit/>
          </a:bodyPr>
          <a:lstStyle>
            <a:lvl1pPr marL="407988" indent="-396875">
              <a:tabLst/>
              <a:defRPr sz="1800">
                <a:solidFill>
                  <a:schemeClr val="accent6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nb-NO" dirty="0"/>
              <a:t>Sett inn tekst, bilde, grafikk, tabell </a:t>
            </a:r>
            <a:r>
              <a:rPr lang="nb-NO" dirty="0" err="1"/>
              <a:t>etc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11" name="Plassholder for innhold 9">
            <a:extLst>
              <a:ext uri="{FF2B5EF4-FFF2-40B4-BE49-F238E27FC236}">
                <a16:creationId xmlns:a16="http://schemas.microsoft.com/office/drawing/2014/main" id="{9CAE3375-6A56-A14A-AFAD-F499007F6D7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48637" y="3613492"/>
            <a:ext cx="3240086" cy="1934585"/>
          </a:xfrm>
        </p:spPr>
        <p:txBody>
          <a:bodyPr>
            <a:normAutofit/>
          </a:bodyPr>
          <a:lstStyle>
            <a:lvl1pPr marL="407988" indent="-407988">
              <a:tabLst/>
              <a:defRPr sz="1800">
                <a:solidFill>
                  <a:schemeClr val="accent6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nb-NO" dirty="0"/>
              <a:t>Sett inn tekst, bilde, grafikk, tabell </a:t>
            </a:r>
            <a:r>
              <a:rPr lang="nb-NO" dirty="0" err="1"/>
              <a:t>etc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13" name="Plassholder for innhold 9">
            <a:extLst>
              <a:ext uri="{FF2B5EF4-FFF2-40B4-BE49-F238E27FC236}">
                <a16:creationId xmlns:a16="http://schemas.microsoft.com/office/drawing/2014/main" id="{1A2BECB2-E21A-D143-9FC4-9AF4F76D97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46291" y="1558727"/>
            <a:ext cx="6870547" cy="3989350"/>
          </a:xfrm>
        </p:spPr>
        <p:txBody>
          <a:bodyPr>
            <a:normAutofit/>
          </a:bodyPr>
          <a:lstStyle>
            <a:lvl1pPr marL="407988" indent="-396875">
              <a:tabLst/>
              <a:defRPr sz="1800">
                <a:solidFill>
                  <a:schemeClr val="accent6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nb-NO" dirty="0"/>
              <a:t>Sett inn tekst, bilde, grafikk, tabell </a:t>
            </a:r>
            <a:r>
              <a:rPr lang="nb-NO" dirty="0" err="1"/>
              <a:t>etc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105228694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DFB437-0461-2C46-BD9A-75C71DB25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4" y="357034"/>
            <a:ext cx="10515600" cy="84231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3DAB8B5-745E-4246-B72F-DCB462DF5D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C9361B1-6EE1-1142-A167-B63516ECAA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0" y="1550214"/>
            <a:ext cx="3241675" cy="2475377"/>
          </a:xfrm>
        </p:spPr>
        <p:txBody>
          <a:bodyPr>
            <a:normAutofit/>
          </a:bodyPr>
          <a:lstStyle>
            <a:lvl1pPr marL="361950" indent="-350838">
              <a:tabLst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C1E84BF3-B105-FC4B-A41E-9F1745C9B6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75163" y="1550214"/>
            <a:ext cx="3241675" cy="2475377"/>
          </a:xfrm>
        </p:spPr>
        <p:txBody>
          <a:bodyPr>
            <a:normAutofit/>
          </a:bodyPr>
          <a:lstStyle>
            <a:lvl1pPr marL="361950" indent="-350838">
              <a:tabLst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6B917B42-EA6F-F74D-B219-BFC2DEFECE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48643" y="1550213"/>
            <a:ext cx="3241675" cy="2475377"/>
          </a:xfrm>
        </p:spPr>
        <p:txBody>
          <a:bodyPr>
            <a:normAutofit/>
          </a:bodyPr>
          <a:lstStyle>
            <a:lvl1pPr marL="361950" indent="-350838">
              <a:tabLst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9D4E1D3F-BAF2-5C48-AD12-A6CDBE5DDF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4209459"/>
            <a:ext cx="3241675" cy="20575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ECBDF0A-B6C2-8842-AA82-B6D2A26004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162" y="4209459"/>
            <a:ext cx="3241675" cy="20575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46F2F0BC-84D6-9547-83C5-B3733799EE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48638" y="4209457"/>
            <a:ext cx="3241675" cy="20575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8353680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803492-86A1-3B43-8F49-2270DB898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4" y="357034"/>
            <a:ext cx="10515600" cy="84231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251EF96-E262-8A43-9FF1-3D218FDE9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ilde 4">
            <a:extLst>
              <a:ext uri="{FF2B5EF4-FFF2-40B4-BE49-F238E27FC236}">
                <a16:creationId xmlns:a16="http://schemas.microsoft.com/office/drawing/2014/main" id="{9CC0443D-BE2E-B449-962F-A26FD0EE4C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0" y="1550215"/>
            <a:ext cx="3241675" cy="2308108"/>
          </a:xfrm>
        </p:spPr>
        <p:txBody>
          <a:bodyPr>
            <a:normAutofit/>
          </a:bodyPr>
          <a:lstStyle>
            <a:lvl1pPr marL="361950" indent="-350838">
              <a:tabLst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18CA529-57A7-3143-8233-D398B30C50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3997588"/>
            <a:ext cx="3241675" cy="2308108"/>
          </a:xfrm>
        </p:spPr>
        <p:txBody>
          <a:bodyPr>
            <a:normAutofit/>
          </a:bodyPr>
          <a:lstStyle>
            <a:lvl1pPr marL="361950" indent="-350838">
              <a:tabLst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Plassholder for innhold 9">
            <a:extLst>
              <a:ext uri="{FF2B5EF4-FFF2-40B4-BE49-F238E27FC236}">
                <a16:creationId xmlns:a16="http://schemas.microsoft.com/office/drawing/2014/main" id="{3629165D-B7CE-2D4F-B169-49AAA89AC2A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475163" y="1550214"/>
            <a:ext cx="6878636" cy="4755481"/>
          </a:xfrm>
        </p:spPr>
        <p:txBody>
          <a:bodyPr>
            <a:normAutofit/>
          </a:bodyPr>
          <a:lstStyle>
            <a:lvl1pPr marL="361950" indent="-350838">
              <a:tabLst/>
              <a:defRPr sz="1800">
                <a:solidFill>
                  <a:schemeClr val="accent6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nb-NO" dirty="0"/>
              <a:t>Sett inn tekst, bilde, grafikk, tabell </a:t>
            </a:r>
            <a:r>
              <a:rPr lang="nb-NO" dirty="0" err="1"/>
              <a:t>etc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7353213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529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o runde bilder 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EB892A-AEB1-C843-8A58-90A738D9D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4" y="357034"/>
            <a:ext cx="10515600" cy="84231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260482A-0BC6-CB49-8233-48D026091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9">
            <a:extLst>
              <a:ext uri="{FF2B5EF4-FFF2-40B4-BE49-F238E27FC236}">
                <a16:creationId xmlns:a16="http://schemas.microsoft.com/office/drawing/2014/main" id="{9D98B4B5-A15A-2148-8C10-03CD6E338E7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8200" y="1553129"/>
            <a:ext cx="5350727" cy="4535437"/>
          </a:xfrm>
        </p:spPr>
        <p:txBody>
          <a:bodyPr>
            <a:normAutofit/>
          </a:bodyPr>
          <a:lstStyle>
            <a:lvl1pPr marL="361950" indent="-350838">
              <a:tabLst/>
              <a:defRPr sz="1800">
                <a:solidFill>
                  <a:schemeClr val="accent6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nb-NO" dirty="0"/>
              <a:t>Sett inn tekst, bilde, grafikk, tabell </a:t>
            </a:r>
            <a:r>
              <a:rPr lang="nb-NO" dirty="0" err="1"/>
              <a:t>etc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AE97A1F1-8B2B-594A-9BF9-4B8020D824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924" y="3981281"/>
            <a:ext cx="2280425" cy="209195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FDC07540-6389-2049-B653-C40FF9FFB8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47346" y="3981703"/>
            <a:ext cx="2280424" cy="210686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3" name="Plassholder for bilde 7">
            <a:extLst>
              <a:ext uri="{FF2B5EF4-FFF2-40B4-BE49-F238E27FC236}">
                <a16:creationId xmlns:a16="http://schemas.microsoft.com/office/drawing/2014/main" id="{06F778C2-A69A-784F-A0AF-E89416B334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7924" y="1568756"/>
            <a:ext cx="2280425" cy="2280425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noFill/>
          </a:ln>
          <a:effectLst>
            <a:softEdge rad="0"/>
          </a:effectLst>
        </p:spPr>
        <p:txBody>
          <a:bodyPr>
            <a:normAutofit/>
          </a:bodyPr>
          <a:lstStyle>
            <a:lvl1pPr marL="11112" indent="0" algn="ctr">
              <a:buFont typeface="Arial" panose="020B0604020202020204" pitchFamily="34" charset="0"/>
              <a:buNone/>
              <a:tabLst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9F14AE4-A489-8840-BD88-4619CDF088E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47345" y="1568755"/>
            <a:ext cx="2280425" cy="2280425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noFill/>
          </a:ln>
          <a:effectLst>
            <a:softEdge rad="0"/>
          </a:effectLst>
        </p:spPr>
        <p:txBody>
          <a:bodyPr>
            <a:normAutofit/>
          </a:bodyPr>
          <a:lstStyle>
            <a:lvl1pPr marL="11112" indent="0" algn="ctr">
              <a:buFont typeface="Arial" panose="020B0604020202020204" pitchFamily="34" charset="0"/>
              <a:buNone/>
              <a:tabLst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460952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runde bilder 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EB892A-AEB1-C843-8A58-90A738D9D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4" y="357034"/>
            <a:ext cx="10515600" cy="842312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260482A-0BC6-CB49-8233-48D026091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AE97A1F1-8B2B-594A-9BF9-4B8020D824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3966" y="4903344"/>
            <a:ext cx="3197772" cy="123377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3" name="Plassholder for bilde 7">
            <a:extLst>
              <a:ext uri="{FF2B5EF4-FFF2-40B4-BE49-F238E27FC236}">
                <a16:creationId xmlns:a16="http://schemas.microsoft.com/office/drawing/2014/main" id="{06F778C2-A69A-784F-A0AF-E89416B334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3966" y="1568754"/>
            <a:ext cx="3213639" cy="3213639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noFill/>
          </a:ln>
          <a:effectLst>
            <a:softEdge rad="0"/>
          </a:effectLst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93948E2E-CEC7-B44E-A3CE-7F445FC9D4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75163" y="4903344"/>
            <a:ext cx="3235488" cy="123377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8DEE45E7-9C90-0B49-A7F6-8EF7C676608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71792" y="4903344"/>
            <a:ext cx="3197772" cy="123377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256829F3-C9D2-4D40-B79C-47D9EBEE469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487289" y="1568754"/>
            <a:ext cx="3213639" cy="3213639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noFill/>
          </a:ln>
          <a:effectLst>
            <a:softEdge rad="0"/>
          </a:effectLst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4BC17207-417A-5A47-B043-A2EB68C8BB1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52981" y="1568754"/>
            <a:ext cx="3213639" cy="3213639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noFill/>
          </a:ln>
          <a:effectLst>
            <a:softEdge rad="0"/>
          </a:effectLst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30196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sit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A03804-949F-8449-A410-94F7FA93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4" y="357034"/>
            <a:ext cx="10515600" cy="84231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77E34F3-6516-AA42-B45A-A4FB9AD275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7B54B05-6E50-A043-BF8D-093B97E429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6292" y="1562564"/>
            <a:ext cx="6878638" cy="4706395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5B8C8A47-2219-3C48-B1F2-996BCF7CCC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31306" y="1562564"/>
            <a:ext cx="2654861" cy="4706395"/>
          </a:xfrm>
        </p:spPr>
        <p:txBody>
          <a:bodyPr anchor="ctr">
            <a:normAutofit/>
          </a:bodyPr>
          <a:lstStyle>
            <a:lvl1pPr marL="0" indent="0">
              <a:buNone/>
              <a:defRPr sz="1600" i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sette inn sitat(er)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8C73D928-1114-7E48-BC53-79F7F454BC7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0061" y="3692414"/>
            <a:ext cx="486181" cy="48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761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bilde og sit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A03804-949F-8449-A410-94F7FA93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4" y="354493"/>
            <a:ext cx="10515600" cy="84231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77E34F3-6516-AA42-B45A-A4FB9AD275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7B54B05-6E50-A043-BF8D-093B97E429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559554"/>
            <a:ext cx="6878638" cy="4706395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5B8C8A47-2219-3C48-B1F2-996BCF7CCC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78141" y="3393107"/>
            <a:ext cx="2707558" cy="2851576"/>
          </a:xfrm>
        </p:spPr>
        <p:txBody>
          <a:bodyPr anchor="ctr">
            <a:normAutofit/>
          </a:bodyPr>
          <a:lstStyle>
            <a:lvl1pPr marL="0" indent="0">
              <a:buNone/>
              <a:defRPr sz="1800" i="1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Klikk for å sette inn sitat(er)</a:t>
            </a:r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C89AED6E-2E45-1C48-8F5F-5D8405DFC55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60061" y="1559554"/>
            <a:ext cx="3228664" cy="161750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A1B623F-DADA-6347-8D4D-2A4D937FF80A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0061" y="4575804"/>
            <a:ext cx="486181" cy="48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3693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stort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A03804-949F-8449-A410-94F7FA93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21" y="195755"/>
            <a:ext cx="6878638" cy="100122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77E34F3-6516-AA42-B45A-A4FB9AD275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7B54B05-6E50-A043-BF8D-093B97E429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8833" y="1559554"/>
            <a:ext cx="6878638" cy="4706395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C89AED6E-2E45-1C48-8F5F-5D8405DFC55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48638" y="0"/>
            <a:ext cx="4043361" cy="68580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24962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stort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A03804-949F-8449-A410-94F7FA93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797" y="195755"/>
            <a:ext cx="6902928" cy="100122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77E34F3-6516-AA42-B45A-A4FB9AD275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7B54B05-6E50-A043-BF8D-093B97E429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85797" y="1559554"/>
            <a:ext cx="6902928" cy="4706395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C89AED6E-2E45-1C48-8F5F-5D8405DFC55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4079875" cy="68580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717593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er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8DCAAEE-0A45-0244-B391-744AFF2FC958}"/>
              </a:ext>
            </a:extLst>
          </p:cNvPr>
          <p:cNvSpPr/>
          <p:nvPr userDrawn="1"/>
        </p:nvSpPr>
        <p:spPr>
          <a:xfrm>
            <a:off x="0" y="0"/>
            <a:ext cx="780585" cy="1873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88219" y="365126"/>
            <a:ext cx="6901678" cy="83184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488219" y="1567636"/>
            <a:ext cx="6901678" cy="4699349"/>
          </a:xfrm>
        </p:spPr>
        <p:txBody>
          <a:bodyPr>
            <a:normAutofit/>
          </a:bodyPr>
          <a:lstStyle>
            <a:lvl1pPr marL="407988" indent="-396875">
              <a:tabLst/>
              <a:defRPr sz="20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4DAEC0F-C295-404F-B2B4-6B62BC4EF063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F44F61E5-ADFC-764C-BDEA-338E2B3456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1557338"/>
            <a:ext cx="2950030" cy="4709647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sette inn sitat(er)</a:t>
            </a:r>
          </a:p>
        </p:txBody>
      </p:sp>
      <p:pic>
        <p:nvPicPr>
          <p:cNvPr id="34" name="Bilde 33">
            <a:extLst>
              <a:ext uri="{FF2B5EF4-FFF2-40B4-BE49-F238E27FC236}">
                <a16:creationId xmlns:a16="http://schemas.microsoft.com/office/drawing/2014/main" id="{D3B6B8D6-6221-40B8-A4D9-B2AB86BA89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613647" cy="1559673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68A155CE-6C25-8B42-B449-2290CF6D95E7}"/>
              </a:ext>
            </a:extLst>
          </p:cNvPr>
          <p:cNvSpPr/>
          <p:nvPr userDrawn="1"/>
        </p:nvSpPr>
        <p:spPr>
          <a:xfrm>
            <a:off x="220163" y="1567636"/>
            <a:ext cx="467007" cy="467007"/>
          </a:xfrm>
          <a:prstGeom prst="ellipse">
            <a:avLst/>
          </a:prstGeom>
          <a:solidFill>
            <a:srgbClr val="A7D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5C82BA5-CA48-994F-A027-126CF768B9EC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259533" y="1612486"/>
            <a:ext cx="385974" cy="3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8263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5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58121" y="3626068"/>
            <a:ext cx="6858717" cy="139787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SKRIV INN TITTEL (BRUK KUN STORE BOKSTAVER)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58121" y="5023945"/>
            <a:ext cx="6858717" cy="8333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51" y="472967"/>
            <a:ext cx="964573" cy="1308537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F4B6214A-5351-4D57-8183-F7F8563E0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4" t="5172"/>
          <a:stretch/>
        </p:blipFill>
        <p:spPr>
          <a:xfrm rot="5400000">
            <a:off x="6786635" y="451908"/>
            <a:ext cx="5857271" cy="4953459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B3724F19-627B-7949-AF85-FEE642FD9D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046424"/>
            <a:ext cx="6877050" cy="385763"/>
          </a:xfrm>
        </p:spPr>
        <p:txBody>
          <a:bodyPr>
            <a:normAutofit/>
          </a:bodyPr>
          <a:lstStyle>
            <a:lvl1pPr marL="0" indent="0">
              <a:buNone/>
              <a:defRPr lang="nb-NO" sz="1200" kern="1200" smtClean="0">
                <a:solidFill>
                  <a:schemeClr val="bg1"/>
                </a:solidFill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sz="1200" dirty="0"/>
              <a:t>Ditt navn </a:t>
            </a:r>
            <a:r>
              <a:rPr lang="nb-NO" sz="1200" kern="1200" dirty="0">
                <a:solidFill>
                  <a:schemeClr val="accent6"/>
                </a:solidFill>
                <a:latin typeface="+mn-lt"/>
              </a:rPr>
              <a:t>// </a:t>
            </a:r>
            <a:r>
              <a:rPr lang="nb-NO" sz="1200" kern="1200" dirty="0">
                <a:solidFill>
                  <a:schemeClr val="accent6"/>
                </a:solidFill>
                <a:latin typeface="+mn-lt"/>
                <a:ea typeface="Century Gothic" charset="0"/>
                <a:cs typeface="Century Gothic" charset="0"/>
              </a:rPr>
              <a:t>mailadresse // dato for rapport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753193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tater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8DCAAEE-0A45-0244-B391-744AFF2FC958}"/>
              </a:ext>
            </a:extLst>
          </p:cNvPr>
          <p:cNvSpPr/>
          <p:nvPr userDrawn="1"/>
        </p:nvSpPr>
        <p:spPr>
          <a:xfrm>
            <a:off x="0" y="0"/>
            <a:ext cx="780585" cy="1873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4DAEC0F-C295-404F-B2B4-6B62BC4EF063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4" name="Bilde 33">
            <a:extLst>
              <a:ext uri="{FF2B5EF4-FFF2-40B4-BE49-F238E27FC236}">
                <a16:creationId xmlns:a16="http://schemas.microsoft.com/office/drawing/2014/main" id="{D3B6B8D6-6221-40B8-A4D9-B2AB86BA89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621885" cy="1567636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1CB141D8-935D-7147-9AAD-764256BA3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219" y="365126"/>
            <a:ext cx="6901678" cy="83184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5EB0C920-698A-0F42-961C-EED22CEDB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8219" y="1567636"/>
            <a:ext cx="6901678" cy="4699349"/>
          </a:xfrm>
        </p:spPr>
        <p:txBody>
          <a:bodyPr>
            <a:normAutofit/>
          </a:bodyPr>
          <a:lstStyle>
            <a:lvl1pPr marL="407988" indent="-396875">
              <a:tabLst/>
              <a:defRPr sz="20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67FF9C1B-FF8C-2A4C-A2A5-0F04077DF1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1567636"/>
            <a:ext cx="2950030" cy="4699349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sette inn sitat(er)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4554151-4B95-EA45-BFF3-33FC242A2AB4}"/>
              </a:ext>
            </a:extLst>
          </p:cNvPr>
          <p:cNvSpPr/>
          <p:nvPr userDrawn="1"/>
        </p:nvSpPr>
        <p:spPr>
          <a:xfrm>
            <a:off x="220163" y="1567636"/>
            <a:ext cx="467007" cy="467007"/>
          </a:xfrm>
          <a:prstGeom prst="ellipse">
            <a:avLst/>
          </a:prstGeom>
          <a:solidFill>
            <a:srgbClr val="FE9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20A04F7F-99A5-F04D-9786-7E6045CB0AB2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259533" y="1612486"/>
            <a:ext cx="385974" cy="3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017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tater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8DCAAEE-0A45-0244-B391-744AFF2FC958}"/>
              </a:ext>
            </a:extLst>
          </p:cNvPr>
          <p:cNvSpPr/>
          <p:nvPr userDrawn="1"/>
        </p:nvSpPr>
        <p:spPr>
          <a:xfrm>
            <a:off x="0" y="0"/>
            <a:ext cx="780585" cy="1873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4DAEC0F-C295-404F-B2B4-6B62BC4EF063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4" name="Bilde 33">
            <a:extLst>
              <a:ext uri="{FF2B5EF4-FFF2-40B4-BE49-F238E27FC236}">
                <a16:creationId xmlns:a16="http://schemas.microsoft.com/office/drawing/2014/main" id="{D3B6B8D6-6221-40B8-A4D9-B2AB86BA89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621885" cy="1567636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05B29334-1C9A-3841-BF36-077FF83CE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219" y="365126"/>
            <a:ext cx="6901678" cy="83184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17D5F5EA-14AD-D64D-9AE0-3FECF8D6D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8219" y="1567636"/>
            <a:ext cx="6901678" cy="4699349"/>
          </a:xfrm>
        </p:spPr>
        <p:txBody>
          <a:bodyPr>
            <a:normAutofit/>
          </a:bodyPr>
          <a:lstStyle>
            <a:lvl1pPr marL="407988" indent="-396875">
              <a:tabLst/>
              <a:defRPr sz="20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515B2589-36F1-2F4E-AC3A-AD174EB922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7" y="1557338"/>
            <a:ext cx="2948441" cy="4709647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sette inn sitat(er)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48378F6-64F9-724A-98EC-0BED2E7ECA0E}"/>
              </a:ext>
            </a:extLst>
          </p:cNvPr>
          <p:cNvSpPr/>
          <p:nvPr userDrawn="1"/>
        </p:nvSpPr>
        <p:spPr>
          <a:xfrm>
            <a:off x="220163" y="1567636"/>
            <a:ext cx="467007" cy="467007"/>
          </a:xfrm>
          <a:prstGeom prst="ellipse">
            <a:avLst/>
          </a:prstGeom>
          <a:solidFill>
            <a:srgbClr val="60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A6BA8BDE-7FCF-2A4C-B7CB-47FAAADB4A0E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259533" y="1612486"/>
            <a:ext cx="385974" cy="3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058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tater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E53BE5F5-C9A3-4C2C-B851-E57FF481F0F3}"/>
              </a:ext>
            </a:extLst>
          </p:cNvPr>
          <p:cNvSpPr/>
          <p:nvPr userDrawn="1"/>
        </p:nvSpPr>
        <p:spPr>
          <a:xfrm>
            <a:off x="8148637" y="-2724"/>
            <a:ext cx="405851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8DCAAEE-0A45-0244-B391-744AFF2FC958}"/>
              </a:ext>
            </a:extLst>
          </p:cNvPr>
          <p:cNvSpPr/>
          <p:nvPr userDrawn="1"/>
        </p:nvSpPr>
        <p:spPr>
          <a:xfrm>
            <a:off x="0" y="0"/>
            <a:ext cx="780585" cy="1873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0784" y="365126"/>
            <a:ext cx="6876054" cy="831849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40784" y="1567636"/>
            <a:ext cx="6876054" cy="4699349"/>
          </a:xfrm>
        </p:spPr>
        <p:txBody>
          <a:bodyPr>
            <a:normAutofit/>
          </a:bodyPr>
          <a:lstStyle>
            <a:lvl1pPr marL="407988" indent="-396875">
              <a:tabLst/>
              <a:defRPr sz="20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EC67C378-05C4-4CEC-920C-D836CD9588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576492" y="-12249"/>
            <a:ext cx="1634558" cy="1579885"/>
          </a:xfrm>
          <a:prstGeom prst="rect">
            <a:avLst/>
          </a:prstGeom>
        </p:spPr>
      </p:pic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67C1081B-62AE-6C44-9F26-780D84CFBF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8695" y="1557338"/>
            <a:ext cx="2950030" cy="4709647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sette inn sitat(er)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9163196-5155-094A-9DBE-0003D057D728}"/>
              </a:ext>
            </a:extLst>
          </p:cNvPr>
          <p:cNvSpPr/>
          <p:nvPr userDrawn="1"/>
        </p:nvSpPr>
        <p:spPr>
          <a:xfrm>
            <a:off x="11509484" y="1567636"/>
            <a:ext cx="467007" cy="467007"/>
          </a:xfrm>
          <a:prstGeom prst="ellipse">
            <a:avLst/>
          </a:prstGeom>
          <a:solidFill>
            <a:srgbClr val="A7D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B7A24635-9970-704F-8963-AAACE12B7ADA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1548854" y="1621451"/>
            <a:ext cx="385974" cy="3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803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pos="7174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tater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E53BE5F5-C9A3-4C2C-B851-E57FF481F0F3}"/>
              </a:ext>
            </a:extLst>
          </p:cNvPr>
          <p:cNvSpPr/>
          <p:nvPr userDrawn="1"/>
        </p:nvSpPr>
        <p:spPr>
          <a:xfrm>
            <a:off x="8148637" y="-2724"/>
            <a:ext cx="405851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8DCAAEE-0A45-0244-B391-744AFF2FC958}"/>
              </a:ext>
            </a:extLst>
          </p:cNvPr>
          <p:cNvSpPr/>
          <p:nvPr userDrawn="1"/>
        </p:nvSpPr>
        <p:spPr>
          <a:xfrm>
            <a:off x="0" y="0"/>
            <a:ext cx="780585" cy="1873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EC67C378-05C4-4CEC-920C-D836CD9588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587147" y="-12248"/>
            <a:ext cx="1623902" cy="1569586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71E68805-A3FD-F247-AB11-D333F023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784" y="365126"/>
            <a:ext cx="6876054" cy="831849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A09A7956-5D78-7043-BA26-E696C4ECA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784" y="1567636"/>
            <a:ext cx="6876054" cy="4699349"/>
          </a:xfrm>
        </p:spPr>
        <p:txBody>
          <a:bodyPr>
            <a:normAutofit/>
          </a:bodyPr>
          <a:lstStyle>
            <a:lvl1pPr marL="407988" indent="-396875">
              <a:tabLst/>
              <a:defRPr sz="20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6D7AF3AF-CC66-DE44-8C0C-3C3DE24759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8695" y="1557338"/>
            <a:ext cx="2950030" cy="4709647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sette inn sitat(er)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2EB9E23-1F59-9F40-91EA-7E1D8DE68230}"/>
              </a:ext>
            </a:extLst>
          </p:cNvPr>
          <p:cNvSpPr/>
          <p:nvPr userDrawn="1"/>
        </p:nvSpPr>
        <p:spPr>
          <a:xfrm>
            <a:off x="11509484" y="1567636"/>
            <a:ext cx="467007" cy="467007"/>
          </a:xfrm>
          <a:prstGeom prst="ellipse">
            <a:avLst/>
          </a:prstGeom>
          <a:solidFill>
            <a:srgbClr val="FE9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AC882F97-DD64-3747-A51A-36BA0A6AF1E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1548854" y="1621451"/>
            <a:ext cx="385974" cy="3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3266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>
          <p15:clr>
            <a:srgbClr val="FBAE40"/>
          </p15:clr>
        </p15:guide>
        <p15:guide id="3" pos="717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tater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E53BE5F5-C9A3-4C2C-B851-E57FF481F0F3}"/>
              </a:ext>
            </a:extLst>
          </p:cNvPr>
          <p:cNvSpPr/>
          <p:nvPr userDrawn="1"/>
        </p:nvSpPr>
        <p:spPr>
          <a:xfrm>
            <a:off x="8148637" y="-2724"/>
            <a:ext cx="405851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8DCAAEE-0A45-0244-B391-744AFF2FC958}"/>
              </a:ext>
            </a:extLst>
          </p:cNvPr>
          <p:cNvSpPr/>
          <p:nvPr userDrawn="1"/>
        </p:nvSpPr>
        <p:spPr>
          <a:xfrm>
            <a:off x="0" y="0"/>
            <a:ext cx="780585" cy="1873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EC67C378-05C4-4CEC-920C-D836CD9588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587146" y="-12249"/>
            <a:ext cx="1623904" cy="1569587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BA2A67AE-29E2-A44D-95C9-A84F6C6DC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784" y="365126"/>
            <a:ext cx="6876054" cy="831849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43927849-D490-AD4F-B9C9-364C61385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784" y="1567636"/>
            <a:ext cx="6876054" cy="4699349"/>
          </a:xfrm>
        </p:spPr>
        <p:txBody>
          <a:bodyPr>
            <a:normAutofit/>
          </a:bodyPr>
          <a:lstStyle>
            <a:lvl1pPr marL="407988" indent="-396875">
              <a:tabLst/>
              <a:defRPr sz="20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CDBF050B-53B0-F74D-A8AE-40A0C96605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8695" y="1557338"/>
            <a:ext cx="2950030" cy="4709647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sette inn sitat(er)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4933E62-716E-FA4C-8FBA-A42C2FACABF8}"/>
              </a:ext>
            </a:extLst>
          </p:cNvPr>
          <p:cNvSpPr/>
          <p:nvPr userDrawn="1"/>
        </p:nvSpPr>
        <p:spPr>
          <a:xfrm>
            <a:off x="11509484" y="1567636"/>
            <a:ext cx="467007" cy="467007"/>
          </a:xfrm>
          <a:prstGeom prst="ellipse">
            <a:avLst/>
          </a:prstGeom>
          <a:solidFill>
            <a:srgbClr val="60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ED8FF417-D5BE-3E4B-AD93-CF6F532CF65D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1548854" y="1621451"/>
            <a:ext cx="385974" cy="3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26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>
          <p15:clr>
            <a:srgbClr val="FBAE40"/>
          </p15:clr>
        </p15:guide>
        <p15:guide id="3" pos="717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panel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815AC04-283B-E048-BE37-B533815ACF19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E32E366-1830-C748-98FF-1D794FD4E8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611230" cy="155733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90513" y="800023"/>
            <a:ext cx="3544229" cy="12964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D4F2380F-AA10-0C44-9EEC-16AE41BF005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4214" y="703263"/>
            <a:ext cx="6894512" cy="5229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Sett inn bilde, diagram, video, tabell </a:t>
            </a:r>
            <a:r>
              <a:rPr lang="nb-NO" dirty="0" err="1"/>
              <a:t>etc</a:t>
            </a:r>
            <a:endParaRPr lang="nb-NO" dirty="0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D3940224-A7C9-3A43-AFA8-6C153A967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513" y="2297113"/>
            <a:ext cx="3544576" cy="3635375"/>
          </a:xfrm>
        </p:spPr>
        <p:txBody>
          <a:bodyPr>
            <a:normAutofit/>
          </a:bodyPr>
          <a:lstStyle>
            <a:lvl1pPr marL="342900" indent="-342900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1542DB6-5562-4F90-9F9D-B999490E29F3}"/>
              </a:ext>
            </a:extLst>
          </p:cNvPr>
          <p:cNvSpPr/>
          <p:nvPr userDrawn="1"/>
        </p:nvSpPr>
        <p:spPr>
          <a:xfrm>
            <a:off x="5524780" y="6242474"/>
            <a:ext cx="249044" cy="2490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88E3609-F8D0-4B55-9001-23EBD5E32975}"/>
              </a:ext>
            </a:extLst>
          </p:cNvPr>
          <p:cNvSpPr/>
          <p:nvPr userDrawn="1"/>
        </p:nvSpPr>
        <p:spPr>
          <a:xfrm>
            <a:off x="4491014" y="6242474"/>
            <a:ext cx="244736" cy="2447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5C9B73D-F384-45CC-B12B-DA435FF5AC6E}"/>
              </a:ext>
            </a:extLst>
          </p:cNvPr>
          <p:cNvSpPr txBox="1"/>
          <p:nvPr userDrawn="1"/>
        </p:nvSpPr>
        <p:spPr>
          <a:xfrm>
            <a:off x="4461261" y="6231836"/>
            <a:ext cx="407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n=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3DB86B4A-E7E6-447A-9835-D118F681BE12}"/>
              </a:ext>
            </a:extLst>
          </p:cNvPr>
          <p:cNvSpPr txBox="1"/>
          <p:nvPr userDrawn="1"/>
        </p:nvSpPr>
        <p:spPr>
          <a:xfrm>
            <a:off x="5518881" y="6242474"/>
            <a:ext cx="231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15" name="Plassholder for tekst 21">
            <a:extLst>
              <a:ext uri="{FF2B5EF4-FFF2-40B4-BE49-F238E27FC236}">
                <a16:creationId xmlns:a16="http://schemas.microsoft.com/office/drawing/2014/main" id="{6F98CC02-CFE9-41D4-B157-14EADB1577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65502" y="6242474"/>
            <a:ext cx="680275" cy="24904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Skriv n</a:t>
            </a:r>
          </a:p>
        </p:txBody>
      </p:sp>
      <p:sp>
        <p:nvSpPr>
          <p:cNvPr id="16" name="Plassholder for lysbildenummer 4">
            <a:extLst>
              <a:ext uri="{FF2B5EF4-FFF2-40B4-BE49-F238E27FC236}">
                <a16:creationId xmlns:a16="http://schemas.microsoft.com/office/drawing/2014/main" id="{7ADA5812-148F-2B40-9582-FCFF394EE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0513" y="6534854"/>
            <a:ext cx="549275" cy="32314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7" name="Plassholder for tekst 21">
            <a:extLst>
              <a:ext uri="{FF2B5EF4-FFF2-40B4-BE49-F238E27FC236}">
                <a16:creationId xmlns:a16="http://schemas.microsoft.com/office/drawing/2014/main" id="{217CEC4A-2C5E-9B4F-BED0-D23A0D90A4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2827" y="6101395"/>
            <a:ext cx="5531222" cy="525982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Skriv inn spørsmålet</a:t>
            </a:r>
          </a:p>
        </p:txBody>
      </p:sp>
    </p:spTree>
    <p:extLst>
      <p:ext uri="{BB962C8B-B14F-4D97-AF65-F5344CB8AC3E}">
        <p14:creationId xmlns:p14="http://schemas.microsoft.com/office/powerpoint/2010/main" val="1233244715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pan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815AC04-283B-E048-BE37-B533815ACF19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E32E366-1830-C748-98FF-1D794FD4E8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611230" cy="155733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90513" y="800023"/>
            <a:ext cx="3544229" cy="12964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8DB01B5-3F21-EB46-B6E1-7F589CCF08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513" y="2297113"/>
            <a:ext cx="3544576" cy="3635375"/>
          </a:xfrm>
        </p:spPr>
        <p:txBody>
          <a:bodyPr>
            <a:normAutofit/>
          </a:bodyPr>
          <a:lstStyle>
            <a:lvl1pPr marL="342900" indent="-342900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D4F2380F-AA10-0C44-9EEC-16AE41BF005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4214" y="703263"/>
            <a:ext cx="6894512" cy="5229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Sett inn bilde, diagram, video, tabell </a:t>
            </a:r>
            <a:r>
              <a:rPr lang="nb-NO" dirty="0" err="1"/>
              <a:t>etc</a:t>
            </a:r>
            <a:endParaRPr lang="nb-NO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1095FA8-7922-4E97-88C2-2B2164BF06D9}"/>
              </a:ext>
            </a:extLst>
          </p:cNvPr>
          <p:cNvSpPr/>
          <p:nvPr userDrawn="1"/>
        </p:nvSpPr>
        <p:spPr>
          <a:xfrm>
            <a:off x="5524780" y="6242474"/>
            <a:ext cx="249044" cy="2490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F27D878-F9F3-4A63-A4BD-1D5DAA130DE7}"/>
              </a:ext>
            </a:extLst>
          </p:cNvPr>
          <p:cNvSpPr/>
          <p:nvPr userDrawn="1"/>
        </p:nvSpPr>
        <p:spPr>
          <a:xfrm>
            <a:off x="4491014" y="6242474"/>
            <a:ext cx="244736" cy="2447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F692-7E3E-441F-8989-F0D49A9EF427}"/>
              </a:ext>
            </a:extLst>
          </p:cNvPr>
          <p:cNvSpPr txBox="1"/>
          <p:nvPr userDrawn="1"/>
        </p:nvSpPr>
        <p:spPr>
          <a:xfrm>
            <a:off x="4461261" y="6231836"/>
            <a:ext cx="407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n=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5C2A21C3-5933-48C5-8342-B9BD4EFB2D62}"/>
              </a:ext>
            </a:extLst>
          </p:cNvPr>
          <p:cNvSpPr txBox="1"/>
          <p:nvPr userDrawn="1"/>
        </p:nvSpPr>
        <p:spPr>
          <a:xfrm>
            <a:off x="5518881" y="6242474"/>
            <a:ext cx="231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14" name="Plassholder for tekst 21">
            <a:extLst>
              <a:ext uri="{FF2B5EF4-FFF2-40B4-BE49-F238E27FC236}">
                <a16:creationId xmlns:a16="http://schemas.microsoft.com/office/drawing/2014/main" id="{3E271B9D-7F45-4253-9D91-F941A111B3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65502" y="6242474"/>
            <a:ext cx="680275" cy="24904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Skriv n</a:t>
            </a:r>
          </a:p>
        </p:txBody>
      </p:sp>
      <p:sp>
        <p:nvSpPr>
          <p:cNvPr id="15" name="Plassholder for lysbildenummer 4">
            <a:extLst>
              <a:ext uri="{FF2B5EF4-FFF2-40B4-BE49-F238E27FC236}">
                <a16:creationId xmlns:a16="http://schemas.microsoft.com/office/drawing/2014/main" id="{FD873BF0-649A-574D-AA9A-DAE8A4E17ABC}"/>
              </a:ext>
            </a:extLst>
          </p:cNvPr>
          <p:cNvSpPr txBox="1">
            <a:spLocks/>
          </p:cNvSpPr>
          <p:nvPr userDrawn="1"/>
        </p:nvSpPr>
        <p:spPr>
          <a:xfrm>
            <a:off x="290513" y="6534854"/>
            <a:ext cx="549275" cy="323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6" name="Plassholder for tekst 21">
            <a:extLst>
              <a:ext uri="{FF2B5EF4-FFF2-40B4-BE49-F238E27FC236}">
                <a16:creationId xmlns:a16="http://schemas.microsoft.com/office/drawing/2014/main" id="{B40CE642-D01F-B449-8454-AE9357DC28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2827" y="6101395"/>
            <a:ext cx="5531222" cy="525982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Skriv inn spørsmålet</a:t>
            </a:r>
          </a:p>
        </p:txBody>
      </p:sp>
    </p:spTree>
    <p:extLst>
      <p:ext uri="{BB962C8B-B14F-4D97-AF65-F5344CB8AC3E}">
        <p14:creationId xmlns:p14="http://schemas.microsoft.com/office/powerpoint/2010/main" val="75348999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pan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815AC04-283B-E048-BE37-B533815ACF19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E32E366-1830-C748-98FF-1D794FD4E8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611231" cy="155733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90513" y="800023"/>
            <a:ext cx="3544229" cy="12964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8DB01B5-3F21-EB46-B6E1-7F589CCF08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513" y="2297113"/>
            <a:ext cx="3544576" cy="3635375"/>
          </a:xfrm>
        </p:spPr>
        <p:txBody>
          <a:bodyPr>
            <a:normAutofit/>
          </a:bodyPr>
          <a:lstStyle>
            <a:lvl1pPr marL="342900" indent="-342900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D4F2380F-AA10-0C44-9EEC-16AE41BF005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4214" y="703263"/>
            <a:ext cx="6894512" cy="5229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Sett inn bilde, diagram, video, tabell </a:t>
            </a:r>
            <a:r>
              <a:rPr lang="nb-NO" dirty="0" err="1"/>
              <a:t>etc</a:t>
            </a:r>
            <a:endParaRPr lang="nb-NO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1EB2C6B-FAD7-4D78-9A73-0026365DBA35}"/>
              </a:ext>
            </a:extLst>
          </p:cNvPr>
          <p:cNvSpPr/>
          <p:nvPr userDrawn="1"/>
        </p:nvSpPr>
        <p:spPr>
          <a:xfrm>
            <a:off x="5524780" y="6242474"/>
            <a:ext cx="249044" cy="2490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991951B-D683-4468-AF0E-F511C3D946EF}"/>
              </a:ext>
            </a:extLst>
          </p:cNvPr>
          <p:cNvSpPr/>
          <p:nvPr userDrawn="1"/>
        </p:nvSpPr>
        <p:spPr>
          <a:xfrm>
            <a:off x="4491014" y="6242474"/>
            <a:ext cx="244736" cy="2447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16B1B395-FED1-4B83-8915-0EE0B1744344}"/>
              </a:ext>
            </a:extLst>
          </p:cNvPr>
          <p:cNvSpPr txBox="1"/>
          <p:nvPr userDrawn="1"/>
        </p:nvSpPr>
        <p:spPr>
          <a:xfrm>
            <a:off x="4461261" y="6231836"/>
            <a:ext cx="407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n=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1AB29D8-91CD-4D1C-B4BE-7CAFA84FC05E}"/>
              </a:ext>
            </a:extLst>
          </p:cNvPr>
          <p:cNvSpPr txBox="1"/>
          <p:nvPr userDrawn="1"/>
        </p:nvSpPr>
        <p:spPr>
          <a:xfrm>
            <a:off x="5518881" y="6242474"/>
            <a:ext cx="231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14" name="Plassholder for tekst 21">
            <a:extLst>
              <a:ext uri="{FF2B5EF4-FFF2-40B4-BE49-F238E27FC236}">
                <a16:creationId xmlns:a16="http://schemas.microsoft.com/office/drawing/2014/main" id="{B82F4025-415E-49AB-8AF8-8BE71D0383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65502" y="6242474"/>
            <a:ext cx="680275" cy="24904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Skriv 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290513" y="6534854"/>
            <a:ext cx="549275" cy="32314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Plassholder for tekst 21">
            <a:extLst>
              <a:ext uri="{FF2B5EF4-FFF2-40B4-BE49-F238E27FC236}">
                <a16:creationId xmlns:a16="http://schemas.microsoft.com/office/drawing/2014/main" id="{B46357CD-9C50-1448-9FA1-45F424A5A4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52827" y="6101395"/>
            <a:ext cx="5531222" cy="525982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291114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deling Grønn - Opin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50420" y="4130566"/>
            <a:ext cx="6877051" cy="1765738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448822" y="-2"/>
            <a:ext cx="5743177" cy="4130568"/>
          </a:xfrm>
          <a:prstGeom prst="rect">
            <a:avLst/>
          </a:prstGeom>
        </p:spPr>
      </p:pic>
      <p:sp>
        <p:nvSpPr>
          <p:cNvPr id="5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849845" y="3690938"/>
            <a:ext cx="6878404" cy="439737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Ingress - minitittel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E095FCD-291C-7441-A711-BA9AD97F5A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57291" y="6266985"/>
            <a:ext cx="305281" cy="31102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deling Rød - Opin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54942" y="4130566"/>
            <a:ext cx="6861896" cy="1765738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475126" y="-2"/>
            <a:ext cx="4716873" cy="3543302"/>
          </a:xfrm>
          <a:prstGeom prst="rect">
            <a:avLst/>
          </a:prstGeom>
        </p:spPr>
      </p:pic>
      <p:sp>
        <p:nvSpPr>
          <p:cNvPr id="6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854336" y="3690938"/>
            <a:ext cx="6863246" cy="439737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Ingress - minitittel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20B6CC2-0C7A-6F42-AF05-6AB677EBCA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57291" y="6266985"/>
            <a:ext cx="305281" cy="31102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58121" y="3626068"/>
            <a:ext cx="6858717" cy="139787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SKRIV INN TITTEL (BRUK KUN STORE BOKSTAVER)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58121" y="5023945"/>
            <a:ext cx="6858717" cy="8333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51" y="472967"/>
            <a:ext cx="964573" cy="1308537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5E6E97CB-0394-4976-BDCF-53CF6B4E93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4" t="5172"/>
          <a:stretch/>
        </p:blipFill>
        <p:spPr>
          <a:xfrm rot="5400000">
            <a:off x="6786635" y="451908"/>
            <a:ext cx="5857271" cy="4953459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B59A0E02-AC8C-8A45-ACAD-A9F6AC513F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046424"/>
            <a:ext cx="6877050" cy="385763"/>
          </a:xfrm>
        </p:spPr>
        <p:txBody>
          <a:bodyPr>
            <a:normAutofit/>
          </a:bodyPr>
          <a:lstStyle>
            <a:lvl1pPr marL="0" indent="0">
              <a:buNone/>
              <a:defRPr lang="nb-NO" sz="1200" kern="1200" smtClean="0">
                <a:solidFill>
                  <a:schemeClr val="bg1"/>
                </a:solidFill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sz="1200" dirty="0"/>
              <a:t>Ditt navn </a:t>
            </a:r>
            <a:r>
              <a:rPr lang="nb-NO" sz="1200" kern="1200" dirty="0">
                <a:solidFill>
                  <a:schemeClr val="accent6"/>
                </a:solidFill>
                <a:latin typeface="+mn-lt"/>
              </a:rPr>
              <a:t>// </a:t>
            </a:r>
            <a:r>
              <a:rPr lang="nb-NO" sz="1200" kern="1200" dirty="0">
                <a:solidFill>
                  <a:schemeClr val="accent6"/>
                </a:solidFill>
                <a:latin typeface="+mn-lt"/>
                <a:ea typeface="Century Gothic" charset="0"/>
                <a:cs typeface="Century Gothic" charset="0"/>
              </a:rPr>
              <a:t>mailadresse // dato for rapport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154232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deling Blå - Opin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54941" y="4130566"/>
            <a:ext cx="6861897" cy="1765738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2425" y="-1"/>
            <a:ext cx="4109575" cy="4324351"/>
          </a:xfrm>
          <a:prstGeom prst="rect">
            <a:avLst/>
          </a:prstGeom>
        </p:spPr>
      </p:pic>
      <p:sp>
        <p:nvSpPr>
          <p:cNvPr id="6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854336" y="3690938"/>
            <a:ext cx="6863247" cy="439737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Ingress - minitittel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CB1F1E-1B15-484A-8279-2678F421A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57291" y="6266985"/>
            <a:ext cx="305281" cy="31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3261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deling Oransje">
    <p:bg>
      <p:bgPr>
        <a:solidFill>
          <a:srgbClr val="F26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65574" y="4130566"/>
            <a:ext cx="6851263" cy="1765738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2425" y="-1"/>
            <a:ext cx="4109575" cy="4324351"/>
          </a:xfrm>
          <a:prstGeom prst="rect">
            <a:avLst/>
          </a:prstGeom>
        </p:spPr>
      </p:pic>
      <p:sp>
        <p:nvSpPr>
          <p:cNvPr id="6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864969" y="3690938"/>
            <a:ext cx="6852611" cy="439737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Ingress - minitittel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607198C-C03F-9846-9378-2A08A7435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57291" y="6266985"/>
            <a:ext cx="305281" cy="31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1256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deling Mørkegr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54944" y="4130566"/>
            <a:ext cx="6861893" cy="1765738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2425" y="-1"/>
            <a:ext cx="4109575" cy="4324351"/>
          </a:xfrm>
          <a:prstGeom prst="rect">
            <a:avLst/>
          </a:prstGeom>
        </p:spPr>
      </p:pic>
      <p:sp>
        <p:nvSpPr>
          <p:cNvPr id="6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854339" y="3690938"/>
            <a:ext cx="6863243" cy="439737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Ingress - minitittel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D3B43A4-DD89-4142-B07C-8DE63DA1B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57291" y="6266985"/>
            <a:ext cx="305281" cy="31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6830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 userDrawn="1"/>
        </p:nvGrpSpPr>
        <p:grpSpPr>
          <a:xfrm>
            <a:off x="0" y="-50820"/>
            <a:ext cx="8153058" cy="1473683"/>
            <a:chOff x="0" y="-50820"/>
            <a:chExt cx="8153058" cy="1473683"/>
          </a:xfrm>
        </p:grpSpPr>
        <p:pic>
          <p:nvPicPr>
            <p:cNvPr id="5" name="Bilde 4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246241">
              <a:off x="6532764" y="-50820"/>
              <a:ext cx="1620294" cy="1473683"/>
            </a:xfrm>
            <a:prstGeom prst="rect">
              <a:avLst/>
            </a:prstGeom>
          </p:spPr>
        </p:pic>
        <p:sp>
          <p:nvSpPr>
            <p:cNvPr id="4" name="Rektangel 3"/>
            <p:cNvSpPr/>
            <p:nvPr userDrawn="1"/>
          </p:nvSpPr>
          <p:spPr>
            <a:xfrm>
              <a:off x="0" y="0"/>
              <a:ext cx="7336221" cy="8723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1" name="Rektangel 10"/>
          <p:cNvSpPr/>
          <p:nvPr userDrawn="1"/>
        </p:nvSpPr>
        <p:spPr>
          <a:xfrm>
            <a:off x="0" y="6495393"/>
            <a:ext cx="12192000" cy="362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46546" y="3350062"/>
            <a:ext cx="6870292" cy="100122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/>
          </p:nvPr>
        </p:nvSpPr>
        <p:spPr>
          <a:xfrm>
            <a:off x="846546" y="4351282"/>
            <a:ext cx="6870292" cy="1009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7" y="96248"/>
            <a:ext cx="5449887" cy="679861"/>
          </a:xfrm>
        </p:spPr>
        <p:txBody>
          <a:bodyPr anchor="ctr">
            <a:normAutofit/>
          </a:bodyPr>
          <a:lstStyle>
            <a:lvl1pPr marL="0" indent="0">
              <a:buFont typeface="Arial" charset="0"/>
              <a:buNone/>
              <a:defRPr sz="1800" b="1">
                <a:solidFill>
                  <a:schemeClr val="accent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2306" y="0"/>
            <a:ext cx="1388230" cy="1250730"/>
          </a:xfrm>
          <a:prstGeom prst="rect">
            <a:avLst/>
          </a:prstGeom>
        </p:spPr>
      </p:pic>
      <p:sp>
        <p:nvSpPr>
          <p:cNvPr id="4" name="Rektangel 3"/>
          <p:cNvSpPr/>
          <p:nvPr userDrawn="1"/>
        </p:nvSpPr>
        <p:spPr>
          <a:xfrm>
            <a:off x="0" y="0"/>
            <a:ext cx="7336221" cy="8723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0" y="6495393"/>
            <a:ext cx="12192000" cy="3626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47344" y="3350062"/>
            <a:ext cx="6869494" cy="100122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/>
          </p:nvPr>
        </p:nvSpPr>
        <p:spPr>
          <a:xfrm>
            <a:off x="847344" y="4351282"/>
            <a:ext cx="6869494" cy="1009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847344" y="96248"/>
            <a:ext cx="5645150" cy="679861"/>
          </a:xfrm>
        </p:spPr>
        <p:txBody>
          <a:bodyPr anchor="ctr">
            <a:normAutofit/>
          </a:bodyPr>
          <a:lstStyle>
            <a:lvl1pPr marL="0" indent="0">
              <a:buFont typeface="Arial" charset="0"/>
              <a:buNone/>
              <a:defRPr sz="1800" b="1" baseline="0">
                <a:solidFill>
                  <a:schemeClr val="accent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6495393"/>
            <a:ext cx="12192000" cy="3626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47344" y="3350062"/>
            <a:ext cx="6869494" cy="100122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grpSp>
        <p:nvGrpSpPr>
          <p:cNvPr id="7" name="Gruppe 6"/>
          <p:cNvGrpSpPr/>
          <p:nvPr userDrawn="1"/>
        </p:nvGrpSpPr>
        <p:grpSpPr>
          <a:xfrm>
            <a:off x="0" y="-5430"/>
            <a:ext cx="7965483" cy="1395807"/>
            <a:chOff x="0" y="-5430"/>
            <a:chExt cx="7965483" cy="1395807"/>
          </a:xfrm>
        </p:grpSpPr>
        <p:pic>
          <p:nvPicPr>
            <p:cNvPr id="6" name="Bild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2185" y="-5430"/>
              <a:ext cx="1593298" cy="1395807"/>
            </a:xfrm>
            <a:prstGeom prst="rect">
              <a:avLst/>
            </a:prstGeom>
          </p:spPr>
        </p:pic>
        <p:sp>
          <p:nvSpPr>
            <p:cNvPr id="4" name="Rektangel 3"/>
            <p:cNvSpPr/>
            <p:nvPr userDrawn="1"/>
          </p:nvSpPr>
          <p:spPr>
            <a:xfrm>
              <a:off x="0" y="0"/>
              <a:ext cx="7336221" cy="8723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9" name="Plassholder for tekst 8"/>
          <p:cNvSpPr>
            <a:spLocks noGrp="1"/>
          </p:cNvSpPr>
          <p:nvPr>
            <p:ph type="body" sz="quarter" idx="11"/>
          </p:nvPr>
        </p:nvSpPr>
        <p:spPr>
          <a:xfrm>
            <a:off x="847344" y="4351282"/>
            <a:ext cx="6869494" cy="1009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847344" y="96248"/>
            <a:ext cx="5645150" cy="679861"/>
          </a:xfrm>
        </p:spPr>
        <p:txBody>
          <a:bodyPr anchor="ctr">
            <a:normAutofit/>
          </a:bodyPr>
          <a:lstStyle>
            <a:lvl1pPr marL="0" indent="0">
              <a:buFont typeface="Arial" charset="0"/>
              <a:buNone/>
              <a:defRPr sz="1800" b="1">
                <a:solidFill>
                  <a:schemeClr val="accent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1018534181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AB1F532-885A-544A-867E-5AAD92C4C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57E56A5-92A5-1840-9D06-6B1031737C66}"/>
              </a:ext>
            </a:extLst>
          </p:cNvPr>
          <p:cNvSpPr/>
          <p:nvPr userDrawn="1"/>
        </p:nvSpPr>
        <p:spPr>
          <a:xfrm>
            <a:off x="6096000" y="0"/>
            <a:ext cx="6096000" cy="68739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ED1094-AF8F-8545-B2A5-DAF6D4C7849E}"/>
              </a:ext>
            </a:extLst>
          </p:cNvPr>
          <p:cNvSpPr/>
          <p:nvPr userDrawn="1"/>
        </p:nvSpPr>
        <p:spPr>
          <a:xfrm>
            <a:off x="0" y="-21099"/>
            <a:ext cx="6096000" cy="68739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5D4AD316-D974-F845-9957-7344EA7978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2245978"/>
            <a:ext cx="4438066" cy="3513138"/>
          </a:xfrm>
        </p:spPr>
        <p:txBody>
          <a:bodyPr>
            <a:normAutofit/>
          </a:bodyPr>
          <a:lstStyle>
            <a:lvl1pPr marL="11113" indent="0">
              <a:buFont typeface="Arial" panose="020B0604020202020204" pitchFamily="34" charset="0"/>
              <a:buNone/>
              <a:tabLst/>
              <a:defRPr sz="1800">
                <a:solidFill>
                  <a:schemeClr val="accent6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2pPr>
          </a:lstStyle>
          <a:p>
            <a:pPr lvl="0"/>
            <a:r>
              <a:rPr lang="nb-NO" dirty="0"/>
              <a:t>Skriv inn drivere/ positivt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5F5DE821-6023-D343-A267-FB41D83C8C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2066" y="2245978"/>
            <a:ext cx="4506659" cy="3513138"/>
          </a:xfrm>
        </p:spPr>
        <p:txBody>
          <a:bodyPr>
            <a:normAutofit/>
          </a:bodyPr>
          <a:lstStyle>
            <a:lvl1pPr marL="11113" indent="0">
              <a:buFont typeface="Arial" panose="020B0604020202020204" pitchFamily="34" charset="0"/>
              <a:buNone/>
              <a:tabLst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600">
                <a:solidFill>
                  <a:schemeClr val="accent6"/>
                </a:solidFill>
              </a:defRPr>
            </a:lvl2pPr>
          </a:lstStyle>
          <a:p>
            <a:pPr lvl="0"/>
            <a:r>
              <a:rPr lang="nb-NO" dirty="0"/>
              <a:t>Skriv inn barrierer/ negativt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A7B657D-991F-4441-B8A8-0796B8D6C9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95001"/>
            <a:ext cx="10548937" cy="1001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overskrift (hvis det trengs, kan også utelates)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9A5DB8CA-7ED7-1C4C-9FDC-A5E716EBEC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587500"/>
            <a:ext cx="4438515" cy="65881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Tittel positivt (</a:t>
            </a:r>
            <a:r>
              <a:rPr lang="nb-NO" dirty="0" err="1"/>
              <a:t>f.eks</a:t>
            </a:r>
            <a:r>
              <a:rPr lang="nb-NO" dirty="0"/>
              <a:t> Drivere)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974DA5ED-53D6-DD4D-8C6D-8003C64909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2066" y="1587500"/>
            <a:ext cx="4507102" cy="65881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Tittel negativt (</a:t>
            </a:r>
            <a:r>
              <a:rPr lang="nb-NO" dirty="0" err="1"/>
              <a:t>f.eks</a:t>
            </a:r>
            <a:r>
              <a:rPr lang="nb-NO" dirty="0"/>
              <a:t> Barrierer)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58819014-BA9F-CD41-AFDF-00C1B126A60A}"/>
              </a:ext>
            </a:extLst>
          </p:cNvPr>
          <p:cNvSpPr txBox="1"/>
          <p:nvPr userDrawn="1"/>
        </p:nvSpPr>
        <p:spPr>
          <a:xfrm>
            <a:off x="115192" y="1451701"/>
            <a:ext cx="592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+</a:t>
            </a:r>
            <a:endParaRPr lang="nb-NO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690D95F8-3655-AE44-8560-24E8B2C00568}"/>
              </a:ext>
            </a:extLst>
          </p:cNvPr>
          <p:cNvSpPr txBox="1"/>
          <p:nvPr userDrawn="1"/>
        </p:nvSpPr>
        <p:spPr>
          <a:xfrm>
            <a:off x="6289398" y="1451700"/>
            <a:ext cx="592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-</a:t>
            </a:r>
            <a:endParaRPr lang="nb-NO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8269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kk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38B0E8-D92E-A24E-B914-4DBD8914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257395"/>
            <a:ext cx="4632538" cy="255693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9197B01-DC94-FE45-A4C2-9B461A87E01A}"/>
              </a:ext>
            </a:extLst>
          </p:cNvPr>
          <p:cNvSpPr/>
          <p:nvPr userDrawn="1"/>
        </p:nvSpPr>
        <p:spPr>
          <a:xfrm>
            <a:off x="5037665" y="257396"/>
            <a:ext cx="6849533" cy="2556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A788FB4-D1BD-8A48-B90B-D12F27F735FF}"/>
              </a:ext>
            </a:extLst>
          </p:cNvPr>
          <p:cNvSpPr/>
          <p:nvPr userDrawn="1"/>
        </p:nvSpPr>
        <p:spPr>
          <a:xfrm>
            <a:off x="262467" y="2922059"/>
            <a:ext cx="4632538" cy="3665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6AEBB1F-363E-2C44-8E06-50947B2A753D}"/>
              </a:ext>
            </a:extLst>
          </p:cNvPr>
          <p:cNvSpPr/>
          <p:nvPr userDrawn="1"/>
        </p:nvSpPr>
        <p:spPr>
          <a:xfrm>
            <a:off x="5037666" y="2922059"/>
            <a:ext cx="6849533" cy="3665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338D829-407C-134D-82A8-465322D09D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302" y="3081866"/>
            <a:ext cx="4048868" cy="1896533"/>
          </a:xfrm>
        </p:spPr>
        <p:txBody>
          <a:bodyPr>
            <a:noAutofit/>
          </a:bodyPr>
          <a:lstStyle>
            <a:lvl1pPr marL="0" indent="0" algn="ctr">
              <a:buNone/>
              <a:defRPr sz="11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33 %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ECE9869-1020-7243-8A89-8085C98725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02" y="5113337"/>
            <a:ext cx="4048868" cy="125359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11" name="Plassholder for tekst 7">
            <a:extLst>
              <a:ext uri="{FF2B5EF4-FFF2-40B4-BE49-F238E27FC236}">
                <a16:creationId xmlns:a16="http://schemas.microsoft.com/office/drawing/2014/main" id="{4B13D883-C7A6-8B48-BB9C-DF1FEDA5A4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6839" y="3081866"/>
            <a:ext cx="6429427" cy="1896533"/>
          </a:xfrm>
        </p:spPr>
        <p:txBody>
          <a:bodyPr>
            <a:noAutofit/>
          </a:bodyPr>
          <a:lstStyle>
            <a:lvl1pPr marL="0" indent="0" algn="ctr">
              <a:buNone/>
              <a:defRPr sz="13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2400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BE1BFB47-B2C0-D049-8229-FDA2F80EEB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6839" y="5113337"/>
            <a:ext cx="6429427" cy="125359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13" name="Plassholder for tekst 7">
            <a:extLst>
              <a:ext uri="{FF2B5EF4-FFF2-40B4-BE49-F238E27FC236}">
                <a16:creationId xmlns:a16="http://schemas.microsoft.com/office/drawing/2014/main" id="{FEF9242C-1687-2746-BB5D-F27B415361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6839" y="437201"/>
            <a:ext cx="2975028" cy="2264723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33 %</a:t>
            </a:r>
          </a:p>
        </p:txBody>
      </p:sp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id="{63D31810-ABD9-F540-A045-CDFC170635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0973" y="437201"/>
            <a:ext cx="3415293" cy="2264723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</p:spTree>
    <p:extLst>
      <p:ext uri="{BB962C8B-B14F-4D97-AF65-F5344CB8AC3E}">
        <p14:creationId xmlns:p14="http://schemas.microsoft.com/office/powerpoint/2010/main" val="37809731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66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kk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A788FB4-D1BD-8A48-B90B-D12F27F735FF}"/>
              </a:ext>
            </a:extLst>
          </p:cNvPr>
          <p:cNvSpPr/>
          <p:nvPr userDrawn="1"/>
        </p:nvSpPr>
        <p:spPr>
          <a:xfrm>
            <a:off x="288594" y="1554691"/>
            <a:ext cx="2802466" cy="21611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0926E9C-79BF-F043-9841-3C92A4CB05A5}"/>
              </a:ext>
            </a:extLst>
          </p:cNvPr>
          <p:cNvSpPr/>
          <p:nvPr userDrawn="1"/>
        </p:nvSpPr>
        <p:spPr>
          <a:xfrm>
            <a:off x="3228064" y="1554690"/>
            <a:ext cx="2802466" cy="2153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89E0E9B-C362-C549-BBCF-206814D54DBE}"/>
              </a:ext>
            </a:extLst>
          </p:cNvPr>
          <p:cNvSpPr/>
          <p:nvPr userDrawn="1"/>
        </p:nvSpPr>
        <p:spPr>
          <a:xfrm>
            <a:off x="6167534" y="1556938"/>
            <a:ext cx="2802466" cy="2141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56BE1FA-50C5-A244-80E9-155003786C1F}"/>
              </a:ext>
            </a:extLst>
          </p:cNvPr>
          <p:cNvSpPr/>
          <p:nvPr userDrawn="1"/>
        </p:nvSpPr>
        <p:spPr>
          <a:xfrm>
            <a:off x="9107004" y="1557338"/>
            <a:ext cx="2802466" cy="21362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38B0E8-D92E-A24E-B914-4DBD8914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6" y="257396"/>
            <a:ext cx="11647004" cy="1063404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338D829-407C-134D-82A8-465322D09D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738" y="1674544"/>
            <a:ext cx="2802466" cy="1896533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33 %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B0C9D9F4-43A4-CD4A-86AB-2287B98E2C29}"/>
              </a:ext>
            </a:extLst>
          </p:cNvPr>
          <p:cNvSpPr/>
          <p:nvPr userDrawn="1"/>
        </p:nvSpPr>
        <p:spPr>
          <a:xfrm>
            <a:off x="288594" y="3816082"/>
            <a:ext cx="2802466" cy="27879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D19C894-18A6-6144-8F7E-A0FBBD99F353}"/>
              </a:ext>
            </a:extLst>
          </p:cNvPr>
          <p:cNvSpPr/>
          <p:nvPr userDrawn="1"/>
        </p:nvSpPr>
        <p:spPr>
          <a:xfrm>
            <a:off x="3228064" y="3816082"/>
            <a:ext cx="2802466" cy="27879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394D17E-A1B7-3A41-96B8-CE98D392327A}"/>
              </a:ext>
            </a:extLst>
          </p:cNvPr>
          <p:cNvSpPr/>
          <p:nvPr userDrawn="1"/>
        </p:nvSpPr>
        <p:spPr>
          <a:xfrm>
            <a:off x="6167534" y="3816082"/>
            <a:ext cx="2802466" cy="27879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976BDCF-ADC4-F047-8850-8B1B0EBA6F3E}"/>
              </a:ext>
            </a:extLst>
          </p:cNvPr>
          <p:cNvSpPr/>
          <p:nvPr userDrawn="1"/>
        </p:nvSpPr>
        <p:spPr>
          <a:xfrm>
            <a:off x="9107004" y="3816082"/>
            <a:ext cx="2802466" cy="27879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ECE9869-1020-7243-8A89-8085C98725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738" y="3961867"/>
            <a:ext cx="2806322" cy="25236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22" name="Plassholder for tekst 7">
            <a:extLst>
              <a:ext uri="{FF2B5EF4-FFF2-40B4-BE49-F238E27FC236}">
                <a16:creationId xmlns:a16="http://schemas.microsoft.com/office/drawing/2014/main" id="{375D9E6F-4609-DB4D-8693-8E5E5ED237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28064" y="1693067"/>
            <a:ext cx="2798610" cy="1896533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240</a:t>
            </a:r>
          </a:p>
        </p:txBody>
      </p:sp>
      <p:sp>
        <p:nvSpPr>
          <p:cNvPr id="23" name="Plassholder for tekst 7">
            <a:extLst>
              <a:ext uri="{FF2B5EF4-FFF2-40B4-BE49-F238E27FC236}">
                <a16:creationId xmlns:a16="http://schemas.microsoft.com/office/drawing/2014/main" id="{E95429FA-708F-A240-821D-BAAD89ED6B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3678" y="1711590"/>
            <a:ext cx="2802466" cy="1896533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33 %</a:t>
            </a:r>
          </a:p>
        </p:txBody>
      </p:sp>
      <p:sp>
        <p:nvSpPr>
          <p:cNvPr id="24" name="Plassholder for tekst 7">
            <a:extLst>
              <a:ext uri="{FF2B5EF4-FFF2-40B4-BE49-F238E27FC236}">
                <a16:creationId xmlns:a16="http://schemas.microsoft.com/office/drawing/2014/main" id="{34D0403E-888F-DC47-A670-97C4477C24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716" y="1730113"/>
            <a:ext cx="2806322" cy="1896533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8</a:t>
            </a:r>
          </a:p>
        </p:txBody>
      </p:sp>
      <p:sp>
        <p:nvSpPr>
          <p:cNvPr id="25" name="Plassholder for tekst 9">
            <a:extLst>
              <a:ext uri="{FF2B5EF4-FFF2-40B4-BE49-F238E27FC236}">
                <a16:creationId xmlns:a16="http://schemas.microsoft.com/office/drawing/2014/main" id="{B4E0DA98-BA5E-874F-A6B2-66BB1D2F69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8064" y="3948241"/>
            <a:ext cx="2802466" cy="25236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26" name="Plassholder for tekst 9">
            <a:extLst>
              <a:ext uri="{FF2B5EF4-FFF2-40B4-BE49-F238E27FC236}">
                <a16:creationId xmlns:a16="http://schemas.microsoft.com/office/drawing/2014/main" id="{DBEA9A4A-EC07-9743-8F89-D2A03F7B06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3678" y="3934615"/>
            <a:ext cx="2806322" cy="25236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27" name="Plassholder for tekst 9">
            <a:extLst>
              <a:ext uri="{FF2B5EF4-FFF2-40B4-BE49-F238E27FC236}">
                <a16:creationId xmlns:a16="http://schemas.microsoft.com/office/drawing/2014/main" id="{90DBD188-EA55-F24A-9F41-175C7116E7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03148" y="3920989"/>
            <a:ext cx="2806322" cy="25236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</p:spTree>
    <p:extLst>
      <p:ext uri="{BB962C8B-B14F-4D97-AF65-F5344CB8AC3E}">
        <p14:creationId xmlns:p14="http://schemas.microsoft.com/office/powerpoint/2010/main" val="10192598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64" userDrawn="1">
          <p15:clr>
            <a:srgbClr val="FBAE40"/>
          </p15:clr>
        </p15:guide>
        <p15:guide id="2" pos="166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kk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9197B01-DC94-FE45-A4C2-9B461A87E01A}"/>
              </a:ext>
            </a:extLst>
          </p:cNvPr>
          <p:cNvSpPr/>
          <p:nvPr userDrawn="1"/>
        </p:nvSpPr>
        <p:spPr>
          <a:xfrm>
            <a:off x="3361265" y="257175"/>
            <a:ext cx="6256868" cy="25569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A788FB4-D1BD-8A48-B90B-D12F27F735FF}"/>
              </a:ext>
            </a:extLst>
          </p:cNvPr>
          <p:cNvSpPr/>
          <p:nvPr userDrawn="1"/>
        </p:nvSpPr>
        <p:spPr>
          <a:xfrm>
            <a:off x="262467" y="2922059"/>
            <a:ext cx="4632538" cy="3665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6AEBB1F-363E-2C44-8E06-50947B2A753D}"/>
              </a:ext>
            </a:extLst>
          </p:cNvPr>
          <p:cNvSpPr/>
          <p:nvPr userDrawn="1"/>
        </p:nvSpPr>
        <p:spPr>
          <a:xfrm>
            <a:off x="5037666" y="2922059"/>
            <a:ext cx="4580467" cy="3665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338D829-407C-134D-82A8-465322D09D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302" y="3081866"/>
            <a:ext cx="4048868" cy="1676401"/>
          </a:xfrm>
        </p:spPr>
        <p:txBody>
          <a:bodyPr>
            <a:noAutofit/>
          </a:bodyPr>
          <a:lstStyle>
            <a:lvl1pPr marL="0" indent="0" algn="ctr">
              <a:buNone/>
              <a:defRPr sz="11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33 %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ECE9869-1020-7243-8A89-8085C98725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02" y="4944003"/>
            <a:ext cx="4048868" cy="125359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11" name="Plassholder for tekst 7">
            <a:extLst>
              <a:ext uri="{FF2B5EF4-FFF2-40B4-BE49-F238E27FC236}">
                <a16:creationId xmlns:a16="http://schemas.microsoft.com/office/drawing/2014/main" id="{4B13D883-C7A6-8B48-BB9C-DF1FEDA5A4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6839" y="3081866"/>
            <a:ext cx="4245027" cy="1676401"/>
          </a:xfrm>
        </p:spPr>
        <p:txBody>
          <a:bodyPr>
            <a:noAutofit/>
          </a:bodyPr>
          <a:lstStyle>
            <a:lvl1pPr marL="0" indent="0" algn="ctr">
              <a:buNone/>
              <a:defRPr sz="11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2400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BE1BFB47-B2C0-D049-8229-FDA2F80EEB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6839" y="4944003"/>
            <a:ext cx="4245027" cy="125359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13" name="Plassholder for tekst 7">
            <a:extLst>
              <a:ext uri="{FF2B5EF4-FFF2-40B4-BE49-F238E27FC236}">
                <a16:creationId xmlns:a16="http://schemas.microsoft.com/office/drawing/2014/main" id="{FEF9242C-1687-2746-BB5D-F27B415361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8104" y="437200"/>
            <a:ext cx="2975028" cy="2264723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33 %</a:t>
            </a:r>
          </a:p>
        </p:txBody>
      </p:sp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id="{63D31810-ABD9-F540-A045-CDFC170635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3132" y="437200"/>
            <a:ext cx="2988735" cy="2264723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E0466D43-FA07-354C-A0D3-D414FFF56B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1938" y="257175"/>
            <a:ext cx="2921529" cy="25574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60A9297-450B-CE42-BBF4-9CC85EF1124D}"/>
              </a:ext>
            </a:extLst>
          </p:cNvPr>
          <p:cNvSpPr/>
          <p:nvPr userDrawn="1"/>
        </p:nvSpPr>
        <p:spPr>
          <a:xfrm>
            <a:off x="9760794" y="257175"/>
            <a:ext cx="2126405" cy="2556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6" name="Plassholder for bilde 6">
            <a:extLst>
              <a:ext uri="{FF2B5EF4-FFF2-40B4-BE49-F238E27FC236}">
                <a16:creationId xmlns:a16="http://schemas.microsoft.com/office/drawing/2014/main" id="{505B2399-6F71-5D40-B553-0174448B1BD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60794" y="2922059"/>
            <a:ext cx="2126405" cy="366500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7" name="Plassholder for tekst 7">
            <a:extLst>
              <a:ext uri="{FF2B5EF4-FFF2-40B4-BE49-F238E27FC236}">
                <a16:creationId xmlns:a16="http://schemas.microsoft.com/office/drawing/2014/main" id="{E6E71283-B202-C848-8C04-B9EAE688D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60794" y="325015"/>
            <a:ext cx="2126405" cy="1151467"/>
          </a:xfrm>
        </p:spPr>
        <p:txBody>
          <a:bodyPr anchor="ctr">
            <a:noAutofit/>
          </a:bodyPr>
          <a:lstStyle>
            <a:lvl1pPr marL="0" indent="0" algn="ctr">
              <a:buNone/>
              <a:defRPr sz="6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34</a:t>
            </a:r>
          </a:p>
        </p:txBody>
      </p:sp>
      <p:sp>
        <p:nvSpPr>
          <p:cNvPr id="18" name="Plassholder for tekst 9">
            <a:extLst>
              <a:ext uri="{FF2B5EF4-FFF2-40B4-BE49-F238E27FC236}">
                <a16:creationId xmlns:a16="http://schemas.microsoft.com/office/drawing/2014/main" id="{0024228D-8E86-D040-BEBB-76BB5E2DA4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60794" y="1520987"/>
            <a:ext cx="2126405" cy="1293121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</p:spTree>
    <p:extLst>
      <p:ext uri="{BB962C8B-B14F-4D97-AF65-F5344CB8AC3E}">
        <p14:creationId xmlns:p14="http://schemas.microsoft.com/office/powerpoint/2010/main" val="308584645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Oransj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50029" y="3626068"/>
            <a:ext cx="6866809" cy="139787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SKRIV INN TITTEL (BRUK KUN STORE BOKSTAVER)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50029" y="5023945"/>
            <a:ext cx="6866809" cy="8333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51" y="472967"/>
            <a:ext cx="964573" cy="1308537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AADD8BE6-4F21-47BF-848C-31C464C0DE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4" t="5172"/>
          <a:stretch/>
        </p:blipFill>
        <p:spPr>
          <a:xfrm rot="5400000">
            <a:off x="6786635" y="451908"/>
            <a:ext cx="5857271" cy="4953459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20442F0-8281-7B40-AA1C-A3C96FF5D5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046424"/>
            <a:ext cx="6877050" cy="385763"/>
          </a:xfrm>
        </p:spPr>
        <p:txBody>
          <a:bodyPr>
            <a:normAutofit/>
          </a:bodyPr>
          <a:lstStyle>
            <a:lvl1pPr marL="0" indent="0">
              <a:buNone/>
              <a:defRPr lang="nb-NO" sz="1200" kern="1200" smtClean="0">
                <a:solidFill>
                  <a:schemeClr val="bg1"/>
                </a:solidFill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sz="1200" dirty="0"/>
              <a:t>Ditt navn </a:t>
            </a:r>
            <a:r>
              <a:rPr lang="nb-NO" sz="1200" kern="1200" dirty="0">
                <a:solidFill>
                  <a:schemeClr val="accent6"/>
                </a:solidFill>
                <a:latin typeface="+mn-lt"/>
              </a:rPr>
              <a:t>// </a:t>
            </a:r>
            <a:r>
              <a:rPr lang="nb-NO" sz="1200" kern="1200" dirty="0">
                <a:solidFill>
                  <a:schemeClr val="accent6"/>
                </a:solidFill>
                <a:latin typeface="+mn-lt"/>
                <a:ea typeface="Century Gothic" charset="0"/>
                <a:cs typeface="Century Gothic" charset="0"/>
              </a:rPr>
              <a:t>mailadresse // dato for rapport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3560613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kk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30009EE1-D011-A542-9B54-4DBA5A31FCA3}"/>
              </a:ext>
            </a:extLst>
          </p:cNvPr>
          <p:cNvSpPr/>
          <p:nvPr userDrawn="1"/>
        </p:nvSpPr>
        <p:spPr>
          <a:xfrm>
            <a:off x="618064" y="2006597"/>
            <a:ext cx="3530600" cy="3530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38B0E8-D92E-A24E-B914-4DBD8914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6" y="257396"/>
            <a:ext cx="8542867" cy="104647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9197B01-DC94-FE45-A4C2-9B461A87E01A}"/>
              </a:ext>
            </a:extLst>
          </p:cNvPr>
          <p:cNvSpPr/>
          <p:nvPr userDrawn="1"/>
        </p:nvSpPr>
        <p:spPr>
          <a:xfrm>
            <a:off x="8940800" y="257396"/>
            <a:ext cx="2946398" cy="63296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338D829-407C-134D-82A8-465322D09D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981" y="2501365"/>
            <a:ext cx="3238765" cy="1439334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33%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ECE9869-1020-7243-8A89-8085C98725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396" y="3974036"/>
            <a:ext cx="2946401" cy="112183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13" name="Plassholder for tekst 7">
            <a:extLst>
              <a:ext uri="{FF2B5EF4-FFF2-40B4-BE49-F238E27FC236}">
                <a16:creationId xmlns:a16="http://schemas.microsoft.com/office/drawing/2014/main" id="{FEF9242C-1687-2746-BB5D-F27B415361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0800" y="403499"/>
            <a:ext cx="2946398" cy="2264723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33 %</a:t>
            </a:r>
          </a:p>
        </p:txBody>
      </p:sp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id="{63D31810-ABD9-F540-A045-CDFC170635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0800" y="2668221"/>
            <a:ext cx="2946398" cy="3784437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2AB978A-0D56-FC41-B69C-938D16B6E099}"/>
              </a:ext>
            </a:extLst>
          </p:cNvPr>
          <p:cNvSpPr/>
          <p:nvPr userDrawn="1"/>
        </p:nvSpPr>
        <p:spPr>
          <a:xfrm>
            <a:off x="4804830" y="2006597"/>
            <a:ext cx="3530600" cy="3530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6" name="Plassholder for tekst 7">
            <a:extLst>
              <a:ext uri="{FF2B5EF4-FFF2-40B4-BE49-F238E27FC236}">
                <a16:creationId xmlns:a16="http://schemas.microsoft.com/office/drawing/2014/main" id="{F8EB8195-CE99-6F42-8DD3-5F5CE4F42C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0747" y="2501365"/>
            <a:ext cx="3238765" cy="1439334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230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36086F1F-B7D1-8A4A-B20F-D3BA336E8B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01162" y="3974036"/>
            <a:ext cx="2946401" cy="112183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</p:spTree>
    <p:extLst>
      <p:ext uri="{BB962C8B-B14F-4D97-AF65-F5344CB8AC3E}">
        <p14:creationId xmlns:p14="http://schemas.microsoft.com/office/powerpoint/2010/main" val="2968082008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kks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30009EE1-D011-A542-9B54-4DBA5A31FCA3}"/>
              </a:ext>
            </a:extLst>
          </p:cNvPr>
          <p:cNvSpPr/>
          <p:nvPr userDrawn="1"/>
        </p:nvSpPr>
        <p:spPr>
          <a:xfrm>
            <a:off x="482597" y="1972730"/>
            <a:ext cx="3530600" cy="3530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38B0E8-D92E-A24E-B914-4DBD8914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7" y="347764"/>
            <a:ext cx="11184464" cy="1046472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338D829-407C-134D-82A8-465322D09D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514" y="2467498"/>
            <a:ext cx="3238765" cy="1439334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33 %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ECE9869-1020-7243-8A89-8085C98725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8929" y="3940169"/>
            <a:ext cx="2946401" cy="112183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5F3055A-3F92-634C-8CD1-4363F07FA082}"/>
              </a:ext>
            </a:extLst>
          </p:cNvPr>
          <p:cNvSpPr/>
          <p:nvPr userDrawn="1"/>
        </p:nvSpPr>
        <p:spPr>
          <a:xfrm>
            <a:off x="4309529" y="1972730"/>
            <a:ext cx="3530600" cy="3530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8" name="Plassholder for tekst 7">
            <a:extLst>
              <a:ext uri="{FF2B5EF4-FFF2-40B4-BE49-F238E27FC236}">
                <a16:creationId xmlns:a16="http://schemas.microsoft.com/office/drawing/2014/main" id="{2B257649-22A3-9E40-9F74-671802383F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55446" y="2467498"/>
            <a:ext cx="3238765" cy="1439334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33 %</a:t>
            </a:r>
          </a:p>
        </p:txBody>
      </p:sp>
      <p:sp>
        <p:nvSpPr>
          <p:cNvPr id="19" name="Plassholder for tekst 9">
            <a:extLst>
              <a:ext uri="{FF2B5EF4-FFF2-40B4-BE49-F238E27FC236}">
                <a16:creationId xmlns:a16="http://schemas.microsoft.com/office/drawing/2014/main" id="{B055B7A2-2938-984A-B149-5685776527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5861" y="3940169"/>
            <a:ext cx="2946401" cy="112183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8A2C09E-E019-114C-8053-0B2FC693F272}"/>
              </a:ext>
            </a:extLst>
          </p:cNvPr>
          <p:cNvSpPr/>
          <p:nvPr userDrawn="1"/>
        </p:nvSpPr>
        <p:spPr>
          <a:xfrm>
            <a:off x="8136461" y="1972730"/>
            <a:ext cx="3530600" cy="3530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1" name="Plassholder for tekst 7">
            <a:extLst>
              <a:ext uri="{FF2B5EF4-FFF2-40B4-BE49-F238E27FC236}">
                <a16:creationId xmlns:a16="http://schemas.microsoft.com/office/drawing/2014/main" id="{490167A3-DE95-5845-A279-338EFAA213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82378" y="2467498"/>
            <a:ext cx="3238765" cy="1439334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33 %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E473410A-5315-3847-8A4E-8C33FFAB18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2793" y="3940169"/>
            <a:ext cx="2946401" cy="112183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</p:spTree>
    <p:extLst>
      <p:ext uri="{BB962C8B-B14F-4D97-AF65-F5344CB8AC3E}">
        <p14:creationId xmlns:p14="http://schemas.microsoft.com/office/powerpoint/2010/main" val="2170260321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kkside 6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A788FB4-D1BD-8A48-B90B-D12F27F735FF}"/>
              </a:ext>
            </a:extLst>
          </p:cNvPr>
          <p:cNvSpPr/>
          <p:nvPr userDrawn="1"/>
        </p:nvSpPr>
        <p:spPr>
          <a:xfrm>
            <a:off x="262467" y="1936309"/>
            <a:ext cx="2802466" cy="21415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0926E9C-79BF-F043-9841-3C92A4CB05A5}"/>
              </a:ext>
            </a:extLst>
          </p:cNvPr>
          <p:cNvSpPr/>
          <p:nvPr userDrawn="1"/>
        </p:nvSpPr>
        <p:spPr>
          <a:xfrm>
            <a:off x="3201937" y="1928900"/>
            <a:ext cx="2802466" cy="2141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89E0E9B-C362-C549-BBCF-206814D54DBE}"/>
              </a:ext>
            </a:extLst>
          </p:cNvPr>
          <p:cNvSpPr/>
          <p:nvPr userDrawn="1"/>
        </p:nvSpPr>
        <p:spPr>
          <a:xfrm>
            <a:off x="6141407" y="1918978"/>
            <a:ext cx="2802466" cy="2141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56BE1FA-50C5-A244-80E9-155003786C1F}"/>
              </a:ext>
            </a:extLst>
          </p:cNvPr>
          <p:cNvSpPr/>
          <p:nvPr userDrawn="1"/>
        </p:nvSpPr>
        <p:spPr>
          <a:xfrm>
            <a:off x="9080877" y="1936310"/>
            <a:ext cx="2802466" cy="21193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0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338D829-407C-134D-82A8-465322D09D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611" y="2259882"/>
            <a:ext cx="2806322" cy="1673235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33 %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B0C9D9F4-43A4-CD4A-86AB-2287B98E2C29}"/>
              </a:ext>
            </a:extLst>
          </p:cNvPr>
          <p:cNvSpPr/>
          <p:nvPr userDrawn="1"/>
        </p:nvSpPr>
        <p:spPr>
          <a:xfrm>
            <a:off x="262467" y="4146330"/>
            <a:ext cx="2802466" cy="24576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D19C894-18A6-6144-8F7E-A0FBBD99F353}"/>
              </a:ext>
            </a:extLst>
          </p:cNvPr>
          <p:cNvSpPr/>
          <p:nvPr userDrawn="1"/>
        </p:nvSpPr>
        <p:spPr>
          <a:xfrm>
            <a:off x="3201937" y="4146330"/>
            <a:ext cx="2802466" cy="24576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394D17E-A1B7-3A41-96B8-CE98D392327A}"/>
              </a:ext>
            </a:extLst>
          </p:cNvPr>
          <p:cNvSpPr/>
          <p:nvPr userDrawn="1"/>
        </p:nvSpPr>
        <p:spPr>
          <a:xfrm>
            <a:off x="6141407" y="4146330"/>
            <a:ext cx="2802466" cy="24576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976BDCF-ADC4-F047-8850-8B1B0EBA6F3E}"/>
              </a:ext>
            </a:extLst>
          </p:cNvPr>
          <p:cNvSpPr/>
          <p:nvPr userDrawn="1"/>
        </p:nvSpPr>
        <p:spPr>
          <a:xfrm>
            <a:off x="9080877" y="4146330"/>
            <a:ext cx="2802466" cy="24576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ECE9869-1020-7243-8A89-8085C98725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611" y="4260805"/>
            <a:ext cx="2806322" cy="2224661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22" name="Plassholder for tekst 7">
            <a:extLst>
              <a:ext uri="{FF2B5EF4-FFF2-40B4-BE49-F238E27FC236}">
                <a16:creationId xmlns:a16="http://schemas.microsoft.com/office/drawing/2014/main" id="{375D9E6F-4609-DB4D-8693-8E5E5ED237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1937" y="2278405"/>
            <a:ext cx="2806322" cy="1673235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240</a:t>
            </a:r>
          </a:p>
        </p:txBody>
      </p:sp>
      <p:sp>
        <p:nvSpPr>
          <p:cNvPr id="23" name="Plassholder for tekst 7">
            <a:extLst>
              <a:ext uri="{FF2B5EF4-FFF2-40B4-BE49-F238E27FC236}">
                <a16:creationId xmlns:a16="http://schemas.microsoft.com/office/drawing/2014/main" id="{E95429FA-708F-A240-821D-BAAD89ED6B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5263" y="2296928"/>
            <a:ext cx="2806322" cy="1673235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33 %</a:t>
            </a:r>
          </a:p>
        </p:txBody>
      </p:sp>
      <p:sp>
        <p:nvSpPr>
          <p:cNvPr id="24" name="Plassholder for tekst 7">
            <a:extLst>
              <a:ext uri="{FF2B5EF4-FFF2-40B4-BE49-F238E27FC236}">
                <a16:creationId xmlns:a16="http://schemas.microsoft.com/office/drawing/2014/main" id="{34D0403E-888F-DC47-A670-97C4477C24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88589" y="2293223"/>
            <a:ext cx="2806322" cy="1695463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8</a:t>
            </a:r>
          </a:p>
        </p:txBody>
      </p:sp>
      <p:sp>
        <p:nvSpPr>
          <p:cNvPr id="25" name="Plassholder for tekst 9">
            <a:extLst>
              <a:ext uri="{FF2B5EF4-FFF2-40B4-BE49-F238E27FC236}">
                <a16:creationId xmlns:a16="http://schemas.microsoft.com/office/drawing/2014/main" id="{B4E0DA98-BA5E-874F-A6B2-66BB1D2F69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98081" y="4247179"/>
            <a:ext cx="2806322" cy="2224661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26" name="Plassholder for tekst 9">
            <a:extLst>
              <a:ext uri="{FF2B5EF4-FFF2-40B4-BE49-F238E27FC236}">
                <a16:creationId xmlns:a16="http://schemas.microsoft.com/office/drawing/2014/main" id="{DBEA9A4A-EC07-9743-8F89-D2A03F7B06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37551" y="4233553"/>
            <a:ext cx="2806322" cy="2224661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27" name="Plassholder for tekst 9">
            <a:extLst>
              <a:ext uri="{FF2B5EF4-FFF2-40B4-BE49-F238E27FC236}">
                <a16:creationId xmlns:a16="http://schemas.microsoft.com/office/drawing/2014/main" id="{90DBD188-EA55-F24A-9F41-175C7116E7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77021" y="4219927"/>
            <a:ext cx="2806322" cy="2224661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28" name="Plassholder for bilde 7">
            <a:extLst>
              <a:ext uri="{FF2B5EF4-FFF2-40B4-BE49-F238E27FC236}">
                <a16:creationId xmlns:a16="http://schemas.microsoft.com/office/drawing/2014/main" id="{68986AEF-327D-374C-8BA2-E967BE100B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8542" y="293979"/>
            <a:ext cx="1908534" cy="1908534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9" name="Plassholder for bilde 7">
            <a:extLst>
              <a:ext uri="{FF2B5EF4-FFF2-40B4-BE49-F238E27FC236}">
                <a16:creationId xmlns:a16="http://schemas.microsoft.com/office/drawing/2014/main" id="{F0C42E31-E649-4F49-9F0C-F621DDBDD6C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46975" y="293979"/>
            <a:ext cx="1908534" cy="1908534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0" name="Plassholder for bilde 7">
            <a:extLst>
              <a:ext uri="{FF2B5EF4-FFF2-40B4-BE49-F238E27FC236}">
                <a16:creationId xmlns:a16="http://schemas.microsoft.com/office/drawing/2014/main" id="{0AEAED92-6BBC-824C-851D-543251B02C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85408" y="293979"/>
            <a:ext cx="1908534" cy="1908534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1" name="Plassholder for bilde 7">
            <a:extLst>
              <a:ext uri="{FF2B5EF4-FFF2-40B4-BE49-F238E27FC236}">
                <a16:creationId xmlns:a16="http://schemas.microsoft.com/office/drawing/2014/main" id="{D3D7483C-02D6-9140-AEA0-03A594D278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523841" y="293979"/>
            <a:ext cx="1908534" cy="1908534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14564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ru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972BF681-F619-0D4E-A139-78C598B15EF0}"/>
              </a:ext>
            </a:extLst>
          </p:cNvPr>
          <p:cNvSpPr/>
          <p:nvPr userDrawn="1"/>
        </p:nvSpPr>
        <p:spPr>
          <a:xfrm>
            <a:off x="11294300" y="5948512"/>
            <a:ext cx="782086" cy="90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7909032-4C37-9C45-A351-EE5D87E45230}"/>
              </a:ext>
            </a:extLst>
          </p:cNvPr>
          <p:cNvSpPr/>
          <p:nvPr userDrawn="1"/>
        </p:nvSpPr>
        <p:spPr>
          <a:xfrm>
            <a:off x="5234152" y="365125"/>
            <a:ext cx="6621517" cy="62406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2E67AF1-EBE7-3646-A708-C102F7B57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4" y="365125"/>
            <a:ext cx="4250266" cy="197167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46E1F12-B4FE-F842-BF49-089FBCD924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2538" y="6495393"/>
            <a:ext cx="386923" cy="378543"/>
          </a:xfrm>
        </p:spPr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BBD58CAC-7DD0-2747-A15E-5B8BF21531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04934" y="1975480"/>
            <a:ext cx="2971800" cy="2971800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1FD741BD-9015-BC46-8406-5795AFCF71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89334" y="1034307"/>
            <a:ext cx="1882346" cy="1882346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C37A2620-3095-1640-9D22-512494B19B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90934" y="3530372"/>
            <a:ext cx="2209800" cy="2209800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3A26A387-A25A-FC47-9D59-1DB5D07278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52013" y="1438681"/>
            <a:ext cx="1376854" cy="1376854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52E182A-9F41-6647-A06E-15C17948EA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34158" y="4571658"/>
            <a:ext cx="1376854" cy="1376854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B29DA683-82C5-3042-900B-A0B9A2DCAD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17446" y="3429254"/>
            <a:ext cx="1376854" cy="1376854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BAF95D85-0507-CB47-9496-794E82EDC3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0263" y="2336800"/>
            <a:ext cx="4249737" cy="4159250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1767723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l avbrekk bilde med teks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E16B07D-027D-734C-A7A7-394355BC18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5011" y="365126"/>
            <a:ext cx="11421227" cy="6130924"/>
          </a:xfrm>
          <a:solidFill>
            <a:schemeClr val="bg1">
              <a:alpha val="41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 dirty="0"/>
              <a:t>Legg inn rolig illustrasjonsbilde her (pass på å flytte det bak teksten)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469A962-DA1A-DF45-AE9E-BC388A71F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163" y="3543299"/>
            <a:ext cx="7331075" cy="2183733"/>
          </a:xfrm>
          <a:solidFill>
            <a:schemeClr val="accent1">
              <a:alpha val="80000"/>
            </a:schemeClr>
          </a:solidFill>
        </p:spPr>
        <p:txBody>
          <a:bodyPr lIns="180000" rIns="18000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tekst (kommentar, analyse, oppsummering)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55609A0-B200-4748-8F44-8A75FC4E97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394510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l avbrekk bilde med tekst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E16B07D-027D-734C-A7A7-394355BC18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5011" y="365126"/>
            <a:ext cx="11421227" cy="6130924"/>
          </a:xfrm>
          <a:solidFill>
            <a:schemeClr val="bg1">
              <a:alpha val="41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 dirty="0"/>
              <a:t>Legg inn rolig illustrasjonsbilde her (pass på å flytte det bak teksten)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469A962-DA1A-DF45-AE9E-BC388A71F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163" y="3562349"/>
            <a:ext cx="7331075" cy="2164683"/>
          </a:xfrm>
          <a:solidFill>
            <a:schemeClr val="accent2">
              <a:alpha val="80000"/>
            </a:schemeClr>
          </a:solidFill>
        </p:spPr>
        <p:txBody>
          <a:bodyPr lIns="180000" rIns="18000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tekst (kommentar, analyse, oppsummering)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55609A0-B200-4748-8F44-8A75FC4E97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135862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l avbrekk bilde med teks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E16B07D-027D-734C-A7A7-394355BC18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5011" y="365126"/>
            <a:ext cx="11421227" cy="6130924"/>
          </a:xfrm>
          <a:solidFill>
            <a:schemeClr val="bg1">
              <a:alpha val="41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 dirty="0"/>
              <a:t>Legg inn rolig illustrasjonsbilde her (pass på å flytte det bak teksten)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469A962-DA1A-DF45-AE9E-BC388A71F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163" y="3552825"/>
            <a:ext cx="7331075" cy="2174208"/>
          </a:xfrm>
          <a:solidFill>
            <a:schemeClr val="accent5">
              <a:alpha val="80000"/>
            </a:schemeClr>
          </a:solidFill>
        </p:spPr>
        <p:txBody>
          <a:bodyPr lIns="180000" rIns="18000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tekst (kommentar, analyse, oppsummering)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55609A0-B200-4748-8F44-8A75FC4E97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502565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l avbrekk bilde med tekst gu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E16B07D-027D-734C-A7A7-394355BC18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5011" y="365126"/>
            <a:ext cx="11421227" cy="6130924"/>
          </a:xfrm>
          <a:solidFill>
            <a:schemeClr val="bg1">
              <a:alpha val="41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 dirty="0"/>
              <a:t>Legg inn rolig illustrasjonsbilde her (pass på å flytte det bak teksten)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469A962-DA1A-DF45-AE9E-BC388A71F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163" y="3552825"/>
            <a:ext cx="7331075" cy="2174208"/>
          </a:xfrm>
          <a:solidFill>
            <a:schemeClr val="accent3">
              <a:alpha val="80000"/>
            </a:schemeClr>
          </a:solidFill>
        </p:spPr>
        <p:txBody>
          <a:bodyPr lIns="180000" rIns="180000" anchor="ctr"/>
          <a:lstStyle>
            <a:lvl1pPr>
              <a:defRPr b="0">
                <a:solidFill>
                  <a:schemeClr val="accent6"/>
                </a:solidFill>
              </a:defRPr>
            </a:lvl1pPr>
          </a:lstStyle>
          <a:p>
            <a:r>
              <a:rPr lang="nb-NO" dirty="0"/>
              <a:t>Klikk for å legge til tekst (kommentar, analyse, oppsummering)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55609A0-B200-4748-8F44-8A75FC4E97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04094423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med ramme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 userDrawn="1"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72C2ED-39C4-B244-8858-53BCA0A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94448"/>
            <a:ext cx="10548937" cy="79458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819F5AA-D3A4-8149-9F42-68686FF110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557338"/>
            <a:ext cx="10548936" cy="4466944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80418764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med ramme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 userDrawn="1"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56F368FE-E7BC-244E-8C11-83588DFB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94448"/>
            <a:ext cx="10548937" cy="79458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5" name="Plassholder for innhold 4">
            <a:extLst>
              <a:ext uri="{FF2B5EF4-FFF2-40B4-BE49-F238E27FC236}">
                <a16:creationId xmlns:a16="http://schemas.microsoft.com/office/drawing/2014/main" id="{F43FC6C3-754A-C041-92E5-BA91DFE4AE1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557338"/>
            <a:ext cx="10548936" cy="4466944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523081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egr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50029" y="3626068"/>
            <a:ext cx="6866809" cy="139787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SKRIV INN TITTEL (BRUK KUN STORE BOKSTAVER)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50029" y="5023945"/>
            <a:ext cx="6866809" cy="8333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51" y="472967"/>
            <a:ext cx="964573" cy="1308537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3463611-1F7E-4B99-B204-0D3CF948EE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4" t="5172"/>
          <a:stretch/>
        </p:blipFill>
        <p:spPr>
          <a:xfrm rot="5400000">
            <a:off x="6786635" y="451908"/>
            <a:ext cx="5857271" cy="4953459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42DA91D-C825-9741-B5A5-995E5BA8B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046424"/>
            <a:ext cx="6877050" cy="385763"/>
          </a:xfrm>
        </p:spPr>
        <p:txBody>
          <a:bodyPr>
            <a:normAutofit/>
          </a:bodyPr>
          <a:lstStyle>
            <a:lvl1pPr marL="0" indent="0">
              <a:buNone/>
              <a:defRPr lang="nb-NO" sz="1200" kern="1200" smtClean="0">
                <a:solidFill>
                  <a:schemeClr val="bg1"/>
                </a:solidFill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sz="1200" dirty="0"/>
              <a:t>Ditt navn </a:t>
            </a:r>
            <a:r>
              <a:rPr lang="nb-NO" sz="1200" kern="1200" dirty="0">
                <a:solidFill>
                  <a:schemeClr val="accent6"/>
                </a:solidFill>
                <a:latin typeface="+mn-lt"/>
              </a:rPr>
              <a:t>// </a:t>
            </a:r>
            <a:r>
              <a:rPr lang="nb-NO" sz="1200" kern="1200" dirty="0">
                <a:solidFill>
                  <a:schemeClr val="accent6"/>
                </a:solidFill>
                <a:latin typeface="+mn-lt"/>
                <a:ea typeface="Century Gothic" charset="0"/>
                <a:cs typeface="Century Gothic" charset="0"/>
              </a:rPr>
              <a:t>mailadresse // dato for rapport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0743298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med ramme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 userDrawn="1"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865AAD0-A686-FB4A-897D-A5D8E30B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94448"/>
            <a:ext cx="10548937" cy="79458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0" name="Plassholder for innhold 4">
            <a:extLst>
              <a:ext uri="{FF2B5EF4-FFF2-40B4-BE49-F238E27FC236}">
                <a16:creationId xmlns:a16="http://schemas.microsoft.com/office/drawing/2014/main" id="{07CA7001-06FB-B84E-A38F-B0B8672B37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557338"/>
            <a:ext cx="10548936" cy="4466944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82584472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med ramme 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 userDrawn="1"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64D1DE54-A6E5-124A-841A-04212D76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94448"/>
            <a:ext cx="10548937" cy="79458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0" name="Plassholder for innhold 4">
            <a:extLst>
              <a:ext uri="{FF2B5EF4-FFF2-40B4-BE49-F238E27FC236}">
                <a16:creationId xmlns:a16="http://schemas.microsoft.com/office/drawing/2014/main" id="{5027B73A-8175-194C-9DCE-F3672B82DE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557338"/>
            <a:ext cx="10548936" cy="4466944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75590977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med ramme oransje">
    <p:bg>
      <p:bgPr>
        <a:solidFill>
          <a:srgbClr val="F26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 userDrawn="1"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44A10E5-5A1F-5942-BAFB-3B5533DC6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94448"/>
            <a:ext cx="10548937" cy="79458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0" name="Plassholder for innhold 4">
            <a:extLst>
              <a:ext uri="{FF2B5EF4-FFF2-40B4-BE49-F238E27FC236}">
                <a16:creationId xmlns:a16="http://schemas.microsoft.com/office/drawing/2014/main" id="{B87E5FAC-CF55-7643-95E0-4C1FD525AC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557338"/>
            <a:ext cx="10548936" cy="4466944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29931626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med ramme mørkegr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 userDrawn="1"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164CCAC7-9424-A54D-9EF0-BD103A7AF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94448"/>
            <a:ext cx="10548937" cy="79458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0" name="Plassholder for innhold 4">
            <a:extLst>
              <a:ext uri="{FF2B5EF4-FFF2-40B4-BE49-F238E27FC236}">
                <a16:creationId xmlns:a16="http://schemas.microsoft.com/office/drawing/2014/main" id="{20F2D3E2-2BD3-EC4D-B981-78A29DFA24E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557338"/>
            <a:ext cx="10548936" cy="4466944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0951451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 side - 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1995C21-C1E0-DA4E-8059-B767A6754C91}"/>
              </a:ext>
            </a:extLst>
          </p:cNvPr>
          <p:cNvSpPr/>
          <p:nvPr userDrawn="1"/>
        </p:nvSpPr>
        <p:spPr>
          <a:xfrm>
            <a:off x="319314" y="275772"/>
            <a:ext cx="11553371" cy="6292192"/>
          </a:xfrm>
          <a:prstGeom prst="rect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D3DB899-5BD6-894E-9F85-9BB2F0ACBA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314" y="275772"/>
            <a:ext cx="3724374" cy="384628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D158097-A2BC-414D-A78A-ED87600F4F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2934" y="4348975"/>
            <a:ext cx="1380866" cy="187340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A69DE51-0791-D342-BA26-0CF50B500701}"/>
              </a:ext>
            </a:extLst>
          </p:cNvPr>
          <p:cNvSpPr txBox="1"/>
          <p:nvPr userDrawn="1"/>
        </p:nvSpPr>
        <p:spPr>
          <a:xfrm>
            <a:off x="1083954" y="5822269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www.opinion.no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C3CC218-B390-9043-A383-445DDCDEE975}"/>
              </a:ext>
            </a:extLst>
          </p:cNvPr>
          <p:cNvSpPr txBox="1"/>
          <p:nvPr userDrawn="1"/>
        </p:nvSpPr>
        <p:spPr>
          <a:xfrm>
            <a:off x="3911316" y="5822269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hei@opinion.no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C6CB2B5-6664-CB4B-9611-54572CBFBA62}"/>
              </a:ext>
            </a:extLst>
          </p:cNvPr>
          <p:cNvSpPr txBox="1"/>
          <p:nvPr userDrawn="1"/>
        </p:nvSpPr>
        <p:spPr>
          <a:xfrm>
            <a:off x="6626468" y="5822269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@opinionoslo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7B8E0E7-90B8-4847-B98D-8C7A05921BB9}"/>
              </a:ext>
            </a:extLst>
          </p:cNvPr>
          <p:cNvSpPr txBox="1"/>
          <p:nvPr userDrawn="1"/>
        </p:nvSpPr>
        <p:spPr>
          <a:xfrm>
            <a:off x="8490271" y="473582"/>
            <a:ext cx="3122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Opinion AS  |  Vulkan 16  |  0178 OSLO 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E8F524F3-72B0-734E-B8E2-EC2738D4047F}"/>
              </a:ext>
            </a:extLst>
          </p:cNvPr>
          <p:cNvCxnSpPr/>
          <p:nvPr userDrawn="1"/>
        </p:nvCxnSpPr>
        <p:spPr>
          <a:xfrm>
            <a:off x="3613736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3857D098-7E54-774E-B37D-87A15AE5EA43}"/>
              </a:ext>
            </a:extLst>
          </p:cNvPr>
          <p:cNvCxnSpPr/>
          <p:nvPr userDrawn="1"/>
        </p:nvCxnSpPr>
        <p:spPr>
          <a:xfrm>
            <a:off x="6319764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931542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ste side - 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1995C21-C1E0-DA4E-8059-B767A6754C91}"/>
              </a:ext>
            </a:extLst>
          </p:cNvPr>
          <p:cNvSpPr/>
          <p:nvPr userDrawn="1"/>
        </p:nvSpPr>
        <p:spPr>
          <a:xfrm>
            <a:off x="319314" y="275772"/>
            <a:ext cx="11553371" cy="6292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D3DB899-5BD6-894E-9F85-9BB2F0ACBA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314" y="275772"/>
            <a:ext cx="3724374" cy="384628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D158097-A2BC-414D-A78A-ED87600F4F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2934" y="4348975"/>
            <a:ext cx="1380866" cy="187340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A69DE51-0791-D342-BA26-0CF50B500701}"/>
              </a:ext>
            </a:extLst>
          </p:cNvPr>
          <p:cNvSpPr txBox="1"/>
          <p:nvPr userDrawn="1"/>
        </p:nvSpPr>
        <p:spPr>
          <a:xfrm>
            <a:off x="1083954" y="5822269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www.opinion.no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C3CC218-B390-9043-A383-445DDCDEE975}"/>
              </a:ext>
            </a:extLst>
          </p:cNvPr>
          <p:cNvSpPr txBox="1"/>
          <p:nvPr userDrawn="1"/>
        </p:nvSpPr>
        <p:spPr>
          <a:xfrm>
            <a:off x="3911316" y="5822269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hei@opinion.no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C6CB2B5-6664-CB4B-9611-54572CBFBA62}"/>
              </a:ext>
            </a:extLst>
          </p:cNvPr>
          <p:cNvSpPr txBox="1"/>
          <p:nvPr userDrawn="1"/>
        </p:nvSpPr>
        <p:spPr>
          <a:xfrm>
            <a:off x="6626468" y="5822269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@opinionoslo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7B8E0E7-90B8-4847-B98D-8C7A05921BB9}"/>
              </a:ext>
            </a:extLst>
          </p:cNvPr>
          <p:cNvSpPr txBox="1"/>
          <p:nvPr userDrawn="1"/>
        </p:nvSpPr>
        <p:spPr>
          <a:xfrm>
            <a:off x="8490271" y="473582"/>
            <a:ext cx="3122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Opinion AS  |  Vulkan 16  |  0178 OSLO 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E8F524F3-72B0-734E-B8E2-EC2738D4047F}"/>
              </a:ext>
            </a:extLst>
          </p:cNvPr>
          <p:cNvCxnSpPr/>
          <p:nvPr userDrawn="1"/>
        </p:nvCxnSpPr>
        <p:spPr>
          <a:xfrm>
            <a:off x="3613736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3857D098-7E54-774E-B37D-87A15AE5EA43}"/>
              </a:ext>
            </a:extLst>
          </p:cNvPr>
          <p:cNvCxnSpPr/>
          <p:nvPr userDrawn="1"/>
        </p:nvCxnSpPr>
        <p:spPr>
          <a:xfrm>
            <a:off x="6319764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737454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ste side - 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1995C21-C1E0-DA4E-8059-B767A6754C91}"/>
              </a:ext>
            </a:extLst>
          </p:cNvPr>
          <p:cNvSpPr/>
          <p:nvPr userDrawn="1"/>
        </p:nvSpPr>
        <p:spPr>
          <a:xfrm>
            <a:off x="319314" y="275772"/>
            <a:ext cx="11553371" cy="62921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D3DB899-5BD6-894E-9F85-9BB2F0ACBA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314" y="275772"/>
            <a:ext cx="3724374" cy="384628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D158097-A2BC-414D-A78A-ED87600F4F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2934" y="4348975"/>
            <a:ext cx="1380866" cy="187340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A69DE51-0791-D342-BA26-0CF50B500701}"/>
              </a:ext>
            </a:extLst>
          </p:cNvPr>
          <p:cNvSpPr txBox="1"/>
          <p:nvPr userDrawn="1"/>
        </p:nvSpPr>
        <p:spPr>
          <a:xfrm>
            <a:off x="1083954" y="5822269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www.opinion.no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C3CC218-B390-9043-A383-445DDCDEE975}"/>
              </a:ext>
            </a:extLst>
          </p:cNvPr>
          <p:cNvSpPr txBox="1"/>
          <p:nvPr userDrawn="1"/>
        </p:nvSpPr>
        <p:spPr>
          <a:xfrm>
            <a:off x="3911316" y="5822269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hei@opinion.no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C6CB2B5-6664-CB4B-9611-54572CBFBA62}"/>
              </a:ext>
            </a:extLst>
          </p:cNvPr>
          <p:cNvSpPr txBox="1"/>
          <p:nvPr userDrawn="1"/>
        </p:nvSpPr>
        <p:spPr>
          <a:xfrm>
            <a:off x="6626468" y="5822269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@opinionoslo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7B8E0E7-90B8-4847-B98D-8C7A05921BB9}"/>
              </a:ext>
            </a:extLst>
          </p:cNvPr>
          <p:cNvSpPr txBox="1"/>
          <p:nvPr userDrawn="1"/>
        </p:nvSpPr>
        <p:spPr>
          <a:xfrm>
            <a:off x="8490271" y="473582"/>
            <a:ext cx="3122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Opinion AS  |  Vulkan 16  |  0178 OSLO 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E8F524F3-72B0-734E-B8E2-EC2738D4047F}"/>
              </a:ext>
            </a:extLst>
          </p:cNvPr>
          <p:cNvCxnSpPr/>
          <p:nvPr userDrawn="1"/>
        </p:nvCxnSpPr>
        <p:spPr>
          <a:xfrm>
            <a:off x="3613736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3857D098-7E54-774E-B37D-87A15AE5EA43}"/>
              </a:ext>
            </a:extLst>
          </p:cNvPr>
          <p:cNvCxnSpPr/>
          <p:nvPr userDrawn="1"/>
        </p:nvCxnSpPr>
        <p:spPr>
          <a:xfrm>
            <a:off x="6319764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355679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iste side - 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1995C21-C1E0-DA4E-8059-B767A6754C91}"/>
              </a:ext>
            </a:extLst>
          </p:cNvPr>
          <p:cNvSpPr/>
          <p:nvPr userDrawn="1"/>
        </p:nvSpPr>
        <p:spPr>
          <a:xfrm>
            <a:off x="319314" y="275772"/>
            <a:ext cx="11553371" cy="6292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D3DB899-5BD6-894E-9F85-9BB2F0ACBA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314" y="275772"/>
            <a:ext cx="3724374" cy="384628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D158097-A2BC-414D-A78A-ED87600F4F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2934" y="4348975"/>
            <a:ext cx="1380866" cy="187340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A69DE51-0791-D342-BA26-0CF50B500701}"/>
              </a:ext>
            </a:extLst>
          </p:cNvPr>
          <p:cNvSpPr txBox="1"/>
          <p:nvPr userDrawn="1"/>
        </p:nvSpPr>
        <p:spPr>
          <a:xfrm>
            <a:off x="1083954" y="5822269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www.opinion.no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C3CC218-B390-9043-A383-445DDCDEE975}"/>
              </a:ext>
            </a:extLst>
          </p:cNvPr>
          <p:cNvSpPr txBox="1"/>
          <p:nvPr userDrawn="1"/>
        </p:nvSpPr>
        <p:spPr>
          <a:xfrm>
            <a:off x="3911316" y="5822269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hei@opinion.no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C6CB2B5-6664-CB4B-9611-54572CBFBA62}"/>
              </a:ext>
            </a:extLst>
          </p:cNvPr>
          <p:cNvSpPr txBox="1"/>
          <p:nvPr userDrawn="1"/>
        </p:nvSpPr>
        <p:spPr>
          <a:xfrm>
            <a:off x="6626468" y="5822269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@opinionoslo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7B8E0E7-90B8-4847-B98D-8C7A05921BB9}"/>
              </a:ext>
            </a:extLst>
          </p:cNvPr>
          <p:cNvSpPr txBox="1"/>
          <p:nvPr userDrawn="1"/>
        </p:nvSpPr>
        <p:spPr>
          <a:xfrm>
            <a:off x="8490271" y="473582"/>
            <a:ext cx="3122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Opinion AS  |  Vulkan 16  |  0178 OSLO 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E8F524F3-72B0-734E-B8E2-EC2738D4047F}"/>
              </a:ext>
            </a:extLst>
          </p:cNvPr>
          <p:cNvCxnSpPr/>
          <p:nvPr userDrawn="1"/>
        </p:nvCxnSpPr>
        <p:spPr>
          <a:xfrm>
            <a:off x="3613736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3857D098-7E54-774E-B37D-87A15AE5EA43}"/>
              </a:ext>
            </a:extLst>
          </p:cNvPr>
          <p:cNvCxnSpPr/>
          <p:nvPr userDrawn="1"/>
        </p:nvCxnSpPr>
        <p:spPr>
          <a:xfrm>
            <a:off x="6319764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534347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rside - Sett inn 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6097BB51-412C-894A-9385-416F103C8C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7" y="3626068"/>
            <a:ext cx="6868719" cy="1397877"/>
          </a:xfrm>
          <a:noFill/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SKRIV INN TITTEL (BRUK KUN STORE BOKSTAVER)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B2606950-4CCD-2347-AB78-087519FC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5023945"/>
            <a:ext cx="6868719" cy="461665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27457A1-11E8-134B-8899-25348F915C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51" y="472967"/>
            <a:ext cx="964573" cy="1308537"/>
          </a:xfrm>
          <a:prstGeom prst="rect">
            <a:avLst/>
          </a:prstGeom>
        </p:spPr>
      </p:pic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263870CD-A991-054F-8C0C-61B1921269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6046424"/>
            <a:ext cx="6877050" cy="385763"/>
          </a:xfrm>
        </p:spPr>
        <p:txBody>
          <a:bodyPr>
            <a:normAutofit/>
          </a:bodyPr>
          <a:lstStyle>
            <a:lvl1pPr marL="0" indent="0">
              <a:buNone/>
              <a:defRPr lang="nb-NO" sz="1200" kern="1200" smtClean="0">
                <a:solidFill>
                  <a:schemeClr val="bg1"/>
                </a:solidFill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sz="1200" dirty="0"/>
              <a:t>Ditt navn </a:t>
            </a:r>
            <a:r>
              <a:rPr lang="nb-NO" sz="1200" kern="1200" dirty="0">
                <a:solidFill>
                  <a:schemeClr val="accent6"/>
                </a:solidFill>
                <a:latin typeface="+mn-lt"/>
              </a:rPr>
              <a:t>// </a:t>
            </a:r>
            <a:r>
              <a:rPr lang="nb-NO" sz="1200" kern="1200" dirty="0">
                <a:solidFill>
                  <a:schemeClr val="accent6"/>
                </a:solidFill>
                <a:latin typeface="+mn-lt"/>
                <a:ea typeface="Century Gothic" charset="0"/>
                <a:cs typeface="Century Gothic" charset="0"/>
              </a:rPr>
              <a:t>mailadresse // dato for rapport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5658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sje tom 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F24E1-61E1-374E-8ECC-4FC61A731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1995C21-C1E0-DA4E-8059-B767A6754C91}"/>
              </a:ext>
            </a:extLst>
          </p:cNvPr>
          <p:cNvSpPr/>
          <p:nvPr userDrawn="1"/>
        </p:nvSpPr>
        <p:spPr>
          <a:xfrm>
            <a:off x="319314" y="275772"/>
            <a:ext cx="11553371" cy="6292192"/>
          </a:xfrm>
          <a:prstGeom prst="rect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D3DB899-5BD6-894E-9F85-9BB2F0ACBA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314" y="275772"/>
            <a:ext cx="3724374" cy="384628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255A19B-FEA7-2248-9BE0-9031404A4C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21657" y="5965903"/>
            <a:ext cx="443736" cy="452090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4DCD4B8-F722-9143-8966-F169B96736D0}"/>
              </a:ext>
            </a:extLst>
          </p:cNvPr>
          <p:cNvSpPr txBox="1">
            <a:spLocks/>
          </p:cNvSpPr>
          <p:nvPr userDrawn="1"/>
        </p:nvSpPr>
        <p:spPr>
          <a:xfrm>
            <a:off x="3772624" y="3189066"/>
            <a:ext cx="8100060" cy="961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83118178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sjektinform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85327"/>
            <a:ext cx="10744200" cy="809559"/>
          </a:xfrm>
        </p:spPr>
        <p:txBody>
          <a:bodyPr anchor="b"/>
          <a:lstStyle/>
          <a:p>
            <a:r>
              <a:rPr lang="nb-NO" dirty="0"/>
              <a:t>Prosjektinformasjon</a:t>
            </a: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1461415" y="1562390"/>
            <a:ext cx="623999" cy="58799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 err="1"/>
          </a:p>
        </p:txBody>
      </p:sp>
      <p:sp>
        <p:nvSpPr>
          <p:cNvPr id="27" name="TextBox 26"/>
          <p:cNvSpPr txBox="1"/>
          <p:nvPr/>
        </p:nvSpPr>
        <p:spPr>
          <a:xfrm>
            <a:off x="2219281" y="1757016"/>
            <a:ext cx="226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600" noProof="0" dirty="0">
                <a:latin typeface="Arial"/>
                <a:cs typeface="Arial"/>
              </a:rPr>
              <a:t>OPPDRAGSGIVER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5915549" y="1208227"/>
            <a:ext cx="0" cy="4718251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63666" y="3171979"/>
            <a:ext cx="9267300" cy="0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1461415" y="4791039"/>
            <a:ext cx="623999" cy="58799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 err="1"/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2258353" y="2254824"/>
            <a:ext cx="3273240" cy="348268"/>
          </a:xfrm>
          <a:ln>
            <a:noFill/>
          </a:ln>
        </p:spPr>
        <p:txBody>
          <a:bodyPr anchor="ctr">
            <a:noAutofit/>
          </a:bodyPr>
          <a:lstStyle>
            <a:lvl1pPr marL="0" indent="0" algn="l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Kundenavn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258353" y="2590705"/>
            <a:ext cx="3273240" cy="348268"/>
          </a:xfrm>
          <a:ln>
            <a:noFill/>
          </a:ln>
        </p:spPr>
        <p:txBody>
          <a:bodyPr anchor="ctr">
            <a:noAutofit/>
          </a:bodyPr>
          <a:lstStyle>
            <a:lvl1pPr marL="0" indent="0" algn="l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Kontaktperson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2253883" y="1701470"/>
            <a:ext cx="0" cy="4442771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253883" y="2136832"/>
            <a:ext cx="3661667" cy="0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1462967" y="3246579"/>
            <a:ext cx="623999" cy="58799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 err="1"/>
          </a:p>
        </p:txBody>
      </p:sp>
      <p:sp>
        <p:nvSpPr>
          <p:cNvPr id="72" name="TextBox 71"/>
          <p:cNvSpPr txBox="1"/>
          <p:nvPr/>
        </p:nvSpPr>
        <p:spPr>
          <a:xfrm>
            <a:off x="2277405" y="3425108"/>
            <a:ext cx="226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600" noProof="0">
                <a:latin typeface="Arial"/>
                <a:cs typeface="Arial"/>
              </a:rPr>
              <a:t>FORMÅL</a:t>
            </a:r>
          </a:p>
        </p:txBody>
      </p:sp>
      <p:sp>
        <p:nvSpPr>
          <p:cNvPr id="73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2258353" y="3916486"/>
            <a:ext cx="3273240" cy="685671"/>
          </a:xfr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Kort beskrivelse av prosjektets hensikt og formål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1363666" y="4707311"/>
            <a:ext cx="9267300" cy="0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253883" y="3794565"/>
            <a:ext cx="3661667" cy="0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277405" y="4984998"/>
            <a:ext cx="226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600" noProof="0">
                <a:latin typeface="Arial"/>
                <a:cs typeface="Arial"/>
              </a:rPr>
              <a:t>GJENNOMFØRING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2290895" y="5354455"/>
            <a:ext cx="3661667" cy="0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260233" y="5469458"/>
            <a:ext cx="3273240" cy="1007654"/>
          </a:xfr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Dato/ tidsrom og annen praktisk info om feltarbeid</a:t>
            </a:r>
          </a:p>
        </p:txBody>
      </p:sp>
      <p:sp>
        <p:nvSpPr>
          <p:cNvPr id="85" name="Oval 84"/>
          <p:cNvSpPr/>
          <p:nvPr/>
        </p:nvSpPr>
        <p:spPr>
          <a:xfrm>
            <a:off x="6176830" y="1562390"/>
            <a:ext cx="623999" cy="58799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 err="1"/>
          </a:p>
        </p:txBody>
      </p:sp>
      <p:sp>
        <p:nvSpPr>
          <p:cNvPr id="86" name="TextBox 85"/>
          <p:cNvSpPr txBox="1"/>
          <p:nvPr/>
        </p:nvSpPr>
        <p:spPr>
          <a:xfrm>
            <a:off x="6934696" y="1757016"/>
            <a:ext cx="226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600" noProof="0">
                <a:latin typeface="Arial"/>
                <a:cs typeface="Arial"/>
              </a:rPr>
              <a:t>METODE</a:t>
            </a:r>
          </a:p>
        </p:txBody>
      </p:sp>
      <p:sp>
        <p:nvSpPr>
          <p:cNvPr id="88" name="Oval 87"/>
          <p:cNvSpPr/>
          <p:nvPr/>
        </p:nvSpPr>
        <p:spPr>
          <a:xfrm>
            <a:off x="6176830" y="4791039"/>
            <a:ext cx="623999" cy="58799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 err="1"/>
          </a:p>
        </p:txBody>
      </p:sp>
      <p:sp>
        <p:nvSpPr>
          <p:cNvPr id="90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973767" y="2254822"/>
            <a:ext cx="3273238" cy="720243"/>
          </a:xfr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Kort om metode</a:t>
            </a:r>
          </a:p>
        </p:txBody>
      </p:sp>
      <p:cxnSp>
        <p:nvCxnSpPr>
          <p:cNvPr id="92" name="Straight Connector 91"/>
          <p:cNvCxnSpPr/>
          <p:nvPr/>
        </p:nvCxnSpPr>
        <p:spPr>
          <a:xfrm>
            <a:off x="6969297" y="1701470"/>
            <a:ext cx="0" cy="4442771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969297" y="2136832"/>
            <a:ext cx="3661667" cy="0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6178382" y="3246579"/>
            <a:ext cx="623999" cy="58799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 err="1"/>
          </a:p>
        </p:txBody>
      </p:sp>
      <p:sp>
        <p:nvSpPr>
          <p:cNvPr id="96" name="TextBox 95"/>
          <p:cNvSpPr txBox="1"/>
          <p:nvPr/>
        </p:nvSpPr>
        <p:spPr>
          <a:xfrm>
            <a:off x="6992819" y="3425108"/>
            <a:ext cx="226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600" noProof="0">
                <a:latin typeface="Arial"/>
                <a:cs typeface="Arial"/>
              </a:rPr>
              <a:t>MÅLGRUPPE</a:t>
            </a:r>
          </a:p>
        </p:txBody>
      </p:sp>
      <p:sp>
        <p:nvSpPr>
          <p:cNvPr id="97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6973767" y="3916486"/>
            <a:ext cx="3273240" cy="685671"/>
          </a:xfr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Populasjon og kriterier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6969297" y="3794565"/>
            <a:ext cx="3661667" cy="0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992819" y="4984997"/>
            <a:ext cx="226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600" noProof="0">
                <a:latin typeface="Arial"/>
                <a:cs typeface="Arial"/>
              </a:rPr>
              <a:t>UTVALG</a:t>
            </a:r>
          </a:p>
        </p:txBody>
      </p:sp>
      <p:sp>
        <p:nvSpPr>
          <p:cNvPr id="100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6975647" y="5469458"/>
            <a:ext cx="3273240" cy="1007654"/>
          </a:xfr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Antall, info om vekting eller lignende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6969297" y="5351596"/>
            <a:ext cx="3661667" cy="0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9" name="Picture 108" descr="noun_174068_cc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2526" y="1616641"/>
            <a:ext cx="628820" cy="466219"/>
          </a:xfrm>
          <a:prstGeom prst="rect">
            <a:avLst/>
          </a:prstGeom>
        </p:spPr>
      </p:pic>
      <p:pic>
        <p:nvPicPr>
          <p:cNvPr id="110" name="Picture 109" descr="noun_174061_cc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3561" y="3319449"/>
            <a:ext cx="620185" cy="432027"/>
          </a:xfrm>
          <a:prstGeom prst="rect">
            <a:avLst/>
          </a:prstGeom>
        </p:spPr>
      </p:pic>
      <p:pic>
        <p:nvPicPr>
          <p:cNvPr id="111" name="Picture 110" descr="noun_174073_cc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1367" y="4871854"/>
            <a:ext cx="615600" cy="439307"/>
          </a:xfrm>
          <a:prstGeom prst="rect">
            <a:avLst/>
          </a:prstGeom>
          <a:ln>
            <a:noFill/>
          </a:ln>
        </p:spPr>
      </p:pic>
      <p:pic>
        <p:nvPicPr>
          <p:cNvPr id="112" name="Picture 111" descr="noun_174040_cc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9856" y="4865921"/>
            <a:ext cx="583407" cy="437444"/>
          </a:xfrm>
          <a:prstGeom prst="rect">
            <a:avLst/>
          </a:prstGeom>
        </p:spPr>
      </p:pic>
      <p:pic>
        <p:nvPicPr>
          <p:cNvPr id="113" name="Picture 112" descr="noun_174027_cc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3482" y="3310569"/>
            <a:ext cx="581425" cy="432237"/>
          </a:xfrm>
          <a:prstGeom prst="rect">
            <a:avLst/>
          </a:prstGeom>
        </p:spPr>
      </p:pic>
      <p:pic>
        <p:nvPicPr>
          <p:cNvPr id="114" name="Picture 113" descr="noun_174059_cc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1365" y="1643534"/>
            <a:ext cx="614049" cy="467467"/>
          </a:xfrm>
          <a:prstGeom prst="rect">
            <a:avLst/>
          </a:prstGeom>
        </p:spPr>
      </p:pic>
      <p:sp>
        <p:nvSpPr>
          <p:cNvPr id="41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5770041" y="6492875"/>
            <a:ext cx="65191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7E8B0-A2A7-4B0F-B5F8-F72AD7E81E7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07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sje tom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F24E1-61E1-374E-8ECC-4FC61A731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1995C21-C1E0-DA4E-8059-B767A6754C91}"/>
              </a:ext>
            </a:extLst>
          </p:cNvPr>
          <p:cNvSpPr/>
          <p:nvPr userDrawn="1"/>
        </p:nvSpPr>
        <p:spPr>
          <a:xfrm>
            <a:off x="319314" y="275772"/>
            <a:ext cx="11553371" cy="6292192"/>
          </a:xfrm>
          <a:prstGeom prst="rect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5370CD3-C0C6-A443-8C26-13EB4DD56F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934317" y="343350"/>
            <a:ext cx="4005946" cy="387079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4995906-4EC4-8D43-B1C9-4139D0067E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21657" y="5965903"/>
            <a:ext cx="443736" cy="452090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437E8733-0DFC-C341-9BDF-A96794F970EF}"/>
              </a:ext>
            </a:extLst>
          </p:cNvPr>
          <p:cNvSpPr txBox="1">
            <a:spLocks/>
          </p:cNvSpPr>
          <p:nvPr userDrawn="1"/>
        </p:nvSpPr>
        <p:spPr>
          <a:xfrm>
            <a:off x="1131024" y="3409203"/>
            <a:ext cx="8100060" cy="961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669726955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sje tom 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F24E1-61E1-374E-8ECC-4FC61A731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1995C21-C1E0-DA4E-8059-B767A6754C91}"/>
              </a:ext>
            </a:extLst>
          </p:cNvPr>
          <p:cNvSpPr/>
          <p:nvPr userDrawn="1"/>
        </p:nvSpPr>
        <p:spPr>
          <a:xfrm>
            <a:off x="319314" y="275772"/>
            <a:ext cx="11553371" cy="6292192"/>
          </a:xfrm>
          <a:prstGeom prst="rect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D14DC52-C22F-4F43-9F7C-2A76D1B76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314" y="2358823"/>
            <a:ext cx="3201990" cy="4209141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FE39440-E871-1948-83CA-5ED7B15A75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21657" y="5965903"/>
            <a:ext cx="443736" cy="452090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CC9A80FF-1226-D544-9A8B-56F0946010D7}"/>
              </a:ext>
            </a:extLst>
          </p:cNvPr>
          <p:cNvSpPr txBox="1">
            <a:spLocks/>
          </p:cNvSpPr>
          <p:nvPr userDrawn="1"/>
        </p:nvSpPr>
        <p:spPr>
          <a:xfrm>
            <a:off x="3772625" y="974765"/>
            <a:ext cx="8100060" cy="961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41331345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sje tom 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F24E1-61E1-374E-8ECC-4FC61A731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1995C21-C1E0-DA4E-8059-B767A6754C91}"/>
              </a:ext>
            </a:extLst>
          </p:cNvPr>
          <p:cNvSpPr/>
          <p:nvPr userDrawn="1"/>
        </p:nvSpPr>
        <p:spPr>
          <a:xfrm>
            <a:off x="319314" y="275772"/>
            <a:ext cx="11553371" cy="6292192"/>
          </a:xfrm>
          <a:prstGeom prst="rect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8AA0ACA-5189-E049-963B-1C66552F9E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21657" y="5965903"/>
            <a:ext cx="443736" cy="452090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FA0839F3-EE1C-6F44-86C1-28C93C5057A8}"/>
              </a:ext>
            </a:extLst>
          </p:cNvPr>
          <p:cNvSpPr txBox="1">
            <a:spLocks/>
          </p:cNvSpPr>
          <p:nvPr userDrawn="1"/>
        </p:nvSpPr>
        <p:spPr>
          <a:xfrm>
            <a:off x="838200" y="974765"/>
            <a:ext cx="8100060" cy="961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49488922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gr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72C2ED-39C4-B244-8858-53BCA0A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100060" cy="96186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6CE9B7D-EDDF-3E4F-8F38-D4FC84497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6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73573">
            <a:off x="8774244" y="-874625"/>
            <a:ext cx="4130635" cy="348072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8DE3961-6858-9345-93E5-6F91D2C201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21657" y="5965903"/>
            <a:ext cx="443736" cy="45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733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gr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72C2ED-39C4-B244-8858-53BCA0A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02590" cy="96186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7B1CD45-7D4B-CC45-818A-D8EA2EB93DF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549400"/>
            <a:ext cx="10502590" cy="462915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75359DD-2214-EA42-B5C0-393382073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21657" y="5965903"/>
            <a:ext cx="443736" cy="45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94297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 side med tittel gr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72C2ED-39C4-B244-8858-53BCA0A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258" y="2606521"/>
            <a:ext cx="10402229" cy="961869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955166216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om side med tittel gr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72C2ED-39C4-B244-8858-53BCA0A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912" y="2807243"/>
            <a:ext cx="8084633" cy="2255411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9A25E90-A795-F241-A08D-EF562CF76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724374" cy="384628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C52A739A-ED97-7F4A-AC08-4C23DEA116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21657" y="5965903"/>
            <a:ext cx="443736" cy="45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26204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om grå/gu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7AC4E6-FCB9-8644-953C-3FEA693F4398}"/>
              </a:ext>
            </a:extLst>
          </p:cNvPr>
          <p:cNvSpPr/>
          <p:nvPr userDrawn="1"/>
        </p:nvSpPr>
        <p:spPr>
          <a:xfrm>
            <a:off x="423746" y="365126"/>
            <a:ext cx="4861932" cy="61360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72C2ED-39C4-B244-8858-53BCA0A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938" y="599301"/>
            <a:ext cx="4157547" cy="204353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0444F7C-BACB-FD46-A269-5774E46C7A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6288" y="2809875"/>
            <a:ext cx="4157662" cy="3211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tekst eller innhold</a:t>
            </a:r>
          </a:p>
        </p:txBody>
      </p:sp>
    </p:spTree>
    <p:extLst>
      <p:ext uri="{BB962C8B-B14F-4D97-AF65-F5344CB8AC3E}">
        <p14:creationId xmlns:p14="http://schemas.microsoft.com/office/powerpoint/2010/main" val="13156405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om grønn/gu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7AC4E6-FCB9-8644-953C-3FEA693F4398}"/>
              </a:ext>
            </a:extLst>
          </p:cNvPr>
          <p:cNvSpPr/>
          <p:nvPr userDrawn="1"/>
        </p:nvSpPr>
        <p:spPr>
          <a:xfrm>
            <a:off x="423746" y="365126"/>
            <a:ext cx="4861932" cy="61360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72C2ED-39C4-B244-8858-53BCA0A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938" y="599301"/>
            <a:ext cx="4157547" cy="204353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innhold 4">
            <a:extLst>
              <a:ext uri="{FF2B5EF4-FFF2-40B4-BE49-F238E27FC236}">
                <a16:creationId xmlns:a16="http://schemas.microsoft.com/office/drawing/2014/main" id="{C290F80F-D328-0646-9F03-3A1A381E8D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6288" y="2809875"/>
            <a:ext cx="4157662" cy="3211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tekst eller innhold</a:t>
            </a:r>
          </a:p>
        </p:txBody>
      </p:sp>
    </p:spTree>
    <p:extLst>
      <p:ext uri="{BB962C8B-B14F-4D97-AF65-F5344CB8AC3E}">
        <p14:creationId xmlns:p14="http://schemas.microsoft.com/office/powerpoint/2010/main" val="251235421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om rød/gu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7AC4E6-FCB9-8644-953C-3FEA693F4398}"/>
              </a:ext>
            </a:extLst>
          </p:cNvPr>
          <p:cNvSpPr/>
          <p:nvPr userDrawn="1"/>
        </p:nvSpPr>
        <p:spPr>
          <a:xfrm>
            <a:off x="423746" y="365126"/>
            <a:ext cx="4861932" cy="613603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72C2ED-39C4-B244-8858-53BCA0A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938" y="599301"/>
            <a:ext cx="4157547" cy="204353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innhold 4">
            <a:extLst>
              <a:ext uri="{FF2B5EF4-FFF2-40B4-BE49-F238E27FC236}">
                <a16:creationId xmlns:a16="http://schemas.microsoft.com/office/drawing/2014/main" id="{EC880750-B43F-FB49-B382-09D52AAE4B7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6288" y="2809875"/>
            <a:ext cx="4157662" cy="3211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tekst eller innhold</a:t>
            </a:r>
          </a:p>
        </p:txBody>
      </p:sp>
    </p:spTree>
    <p:extLst>
      <p:ext uri="{BB962C8B-B14F-4D97-AF65-F5344CB8AC3E}">
        <p14:creationId xmlns:p14="http://schemas.microsoft.com/office/powerpoint/2010/main" val="363521147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re innsikter vertikal grø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1A33F82-8646-6845-9822-41BF742525D8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1">
            <a:extLst>
              <a:ext uri="{FF2B5EF4-FFF2-40B4-BE49-F238E27FC236}">
                <a16:creationId xmlns:a16="http://schemas.microsoft.com/office/drawing/2014/main" id="{748B0DA0-505C-FE4D-90D6-056F6297504F}"/>
              </a:ext>
            </a:extLst>
          </p:cNvPr>
          <p:cNvSpPr txBox="1">
            <a:spLocks/>
          </p:cNvSpPr>
          <p:nvPr userDrawn="1"/>
        </p:nvSpPr>
        <p:spPr>
          <a:xfrm>
            <a:off x="839788" y="1852986"/>
            <a:ext cx="2455503" cy="32124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algn="ctr"/>
            <a:r>
              <a:rPr lang="nb-NO" sz="115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TRE</a:t>
            </a:r>
            <a:r>
              <a:rPr lang="nb-NO" sz="8800" dirty="0">
                <a:solidFill>
                  <a:schemeClr val="bg1"/>
                </a:solidFill>
              </a:rPr>
              <a:t> </a:t>
            </a:r>
            <a:r>
              <a:rPr lang="nb-NO" sz="3600" dirty="0">
                <a:solidFill>
                  <a:schemeClr val="bg1"/>
                </a:solidFill>
              </a:rPr>
              <a:t>VIKTIGSTE </a:t>
            </a:r>
            <a:r>
              <a:rPr lang="nb-NO" sz="3600" i="0" dirty="0">
                <a:solidFill>
                  <a:schemeClr val="bg1"/>
                </a:solidFill>
              </a:rPr>
              <a:t>INNSIKTER </a:t>
            </a:r>
            <a:br>
              <a:rPr lang="nb-NO" sz="3600" i="0" dirty="0">
                <a:solidFill>
                  <a:schemeClr val="bg1"/>
                </a:solidFill>
              </a:rPr>
            </a:br>
            <a:r>
              <a:rPr lang="nb-NO" sz="3600" i="0" dirty="0">
                <a:solidFill>
                  <a:schemeClr val="bg1"/>
                </a:solidFill>
              </a:rPr>
              <a:t>OG FUNN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7DF83085-7DEF-A548-ABFE-360FCC6D4EC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1532" y="459963"/>
            <a:ext cx="1085078" cy="1085078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A7BB28BA-5646-A64A-95B7-5D6A463BDFDB}"/>
              </a:ext>
            </a:extLst>
          </p:cNvPr>
          <p:cNvSpPr/>
          <p:nvPr userDrawn="1"/>
        </p:nvSpPr>
        <p:spPr>
          <a:xfrm>
            <a:off x="4475163" y="1732205"/>
            <a:ext cx="767866" cy="7678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49963F5-F785-D14B-A804-51F119BED8EA}"/>
              </a:ext>
            </a:extLst>
          </p:cNvPr>
          <p:cNvSpPr/>
          <p:nvPr userDrawn="1"/>
        </p:nvSpPr>
        <p:spPr>
          <a:xfrm>
            <a:off x="4475163" y="3553067"/>
            <a:ext cx="767866" cy="7678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E531957-7D85-8247-BEE8-78AFA2151DB1}"/>
              </a:ext>
            </a:extLst>
          </p:cNvPr>
          <p:cNvSpPr/>
          <p:nvPr userDrawn="1"/>
        </p:nvSpPr>
        <p:spPr>
          <a:xfrm>
            <a:off x="4475163" y="5373929"/>
            <a:ext cx="767866" cy="7678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6BBC52E5-B1A8-D54D-8D02-A4F69220B4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0225" y="1421506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 dirty="0"/>
              <a:t>Skriv inn første hovedfunn</a:t>
            </a:r>
          </a:p>
        </p:txBody>
      </p:sp>
      <p:pic>
        <p:nvPicPr>
          <p:cNvPr id="30" name="Bilde 29">
            <a:extLst>
              <a:ext uri="{FF2B5EF4-FFF2-40B4-BE49-F238E27FC236}">
                <a16:creationId xmlns:a16="http://schemas.microsoft.com/office/drawing/2014/main" id="{7A73CB26-3347-7E4A-BA0F-D070778DCD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558" y="6229513"/>
            <a:ext cx="449983" cy="449983"/>
          </a:xfrm>
          <a:prstGeom prst="rect">
            <a:avLst/>
          </a:prstGeom>
        </p:spPr>
      </p:pic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9CEF5868-71CB-564C-8A8F-08C5CFDCD7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10225" y="3242368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 dirty="0"/>
              <a:t>Skriv inn andre hovedfunn</a:t>
            </a:r>
          </a:p>
        </p:txBody>
      </p:sp>
      <p:sp>
        <p:nvSpPr>
          <p:cNvPr id="13" name="Plassholder for tekst 7">
            <a:extLst>
              <a:ext uri="{FF2B5EF4-FFF2-40B4-BE49-F238E27FC236}">
                <a16:creationId xmlns:a16="http://schemas.microsoft.com/office/drawing/2014/main" id="{7277EAD6-5CB2-444F-B285-0FA907B0B4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0225" y="5063230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 dirty="0"/>
              <a:t>Skriv inn tredje hovedfunn</a:t>
            </a:r>
          </a:p>
        </p:txBody>
      </p:sp>
    </p:spTree>
    <p:extLst>
      <p:ext uri="{BB962C8B-B14F-4D97-AF65-F5344CB8AC3E}">
        <p14:creationId xmlns:p14="http://schemas.microsoft.com/office/powerpoint/2010/main" val="1528471495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om blå/gu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7AC4E6-FCB9-8644-953C-3FEA693F4398}"/>
              </a:ext>
            </a:extLst>
          </p:cNvPr>
          <p:cNvSpPr/>
          <p:nvPr userDrawn="1"/>
        </p:nvSpPr>
        <p:spPr>
          <a:xfrm>
            <a:off x="423746" y="365126"/>
            <a:ext cx="4861932" cy="61360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72C2ED-39C4-B244-8858-53BCA0A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938" y="599301"/>
            <a:ext cx="4157547" cy="204353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innhold 4">
            <a:extLst>
              <a:ext uri="{FF2B5EF4-FFF2-40B4-BE49-F238E27FC236}">
                <a16:creationId xmlns:a16="http://schemas.microsoft.com/office/drawing/2014/main" id="{40FADFA8-AB7C-334C-8A40-228B01B662B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6288" y="2809875"/>
            <a:ext cx="4157662" cy="3211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tekst eller innhold</a:t>
            </a:r>
          </a:p>
        </p:txBody>
      </p:sp>
    </p:spTree>
    <p:extLst>
      <p:ext uri="{BB962C8B-B14F-4D97-AF65-F5344CB8AC3E}">
        <p14:creationId xmlns:p14="http://schemas.microsoft.com/office/powerpoint/2010/main" val="4230127186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med ramme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896C9BF-4391-BB4C-9F36-199050B86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2538" y="6495393"/>
            <a:ext cx="386923" cy="378543"/>
          </a:xfrm>
          <a:prstGeom prst="rect">
            <a:avLst/>
          </a:prstGeom>
        </p:spPr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FEE9574-9622-D047-89BD-520D505556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1005" y="364468"/>
            <a:ext cx="11329987" cy="6130925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4083259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med ramme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896C9BF-4391-BB4C-9F36-199050B86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2538" y="6495393"/>
            <a:ext cx="386923" cy="378543"/>
          </a:xfrm>
          <a:prstGeom prst="rect">
            <a:avLst/>
          </a:prstGeom>
        </p:spPr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FEE9574-9622-D047-89BD-520D505556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1005" y="364468"/>
            <a:ext cx="11329987" cy="6130925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05946148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med ramme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896C9BF-4391-BB4C-9F36-199050B86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2538" y="6495393"/>
            <a:ext cx="386923" cy="378543"/>
          </a:xfrm>
          <a:prstGeom prst="rect">
            <a:avLst/>
          </a:prstGeom>
        </p:spPr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FEE9574-9622-D047-89BD-520D505556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1005" y="364468"/>
            <a:ext cx="11329987" cy="6130925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7698752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med ramme 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896C9BF-4391-BB4C-9F36-199050B86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2538" y="6495393"/>
            <a:ext cx="386923" cy="378543"/>
          </a:xfrm>
          <a:prstGeom prst="rect">
            <a:avLst/>
          </a:prstGeom>
        </p:spPr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FEE9574-9622-D047-89BD-520D505556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1005" y="364468"/>
            <a:ext cx="11329987" cy="6130925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9964742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bilde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4B028E-9071-8847-B287-11AC268B5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9932"/>
            <a:ext cx="4059264" cy="587546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C138405-14CC-CB43-ACDF-C2046B7102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3133"/>
            <a:ext cx="910434" cy="1408386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82E96AB8-EB3B-0E44-9EFF-86C9EC6433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98943" y="620713"/>
            <a:ext cx="6524786" cy="587467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0024780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liggende bilde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4B028E-9071-8847-B287-11AC268B5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19932"/>
            <a:ext cx="10785529" cy="158538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C138405-14CC-CB43-ACDF-C2046B7102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3133"/>
            <a:ext cx="910434" cy="1408386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82E96AB8-EB3B-0E44-9EFF-86C9EC6433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199" y="2366682"/>
            <a:ext cx="10785530" cy="41287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9058136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fire bilder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4B028E-9071-8847-B287-11AC268B5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9932"/>
            <a:ext cx="4059264" cy="587546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C138405-14CC-CB43-ACDF-C2046B7102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3133"/>
            <a:ext cx="910434" cy="1408386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82E96AB8-EB3B-0E44-9EFF-86C9EC6433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98943" y="620713"/>
            <a:ext cx="3316637" cy="285090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6A7BABBF-AB83-5A4E-A3A0-0275503B91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17059" y="619932"/>
            <a:ext cx="3316637" cy="285090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93A00AE6-18F6-DB4E-88AB-5805B4CB5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8943" y="3643705"/>
            <a:ext cx="3316637" cy="285090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B6A73B9A-2141-C148-B78B-F959C76DEE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17059" y="3642924"/>
            <a:ext cx="3316637" cy="285090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2274839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to bilder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4B028E-9071-8847-B287-11AC268B5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9932"/>
            <a:ext cx="4059264" cy="587546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C138405-14CC-CB43-ACDF-C2046B7102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3133"/>
            <a:ext cx="910434" cy="1408386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82E96AB8-EB3B-0E44-9EFF-86C9EC6433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98943" y="620713"/>
            <a:ext cx="3316637" cy="587546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6A7BABBF-AB83-5A4E-A3A0-0275503B91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17059" y="619932"/>
            <a:ext cx="3316637" cy="587546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4018070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C138405-14CC-CB43-ACDF-C2046B7102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3133"/>
            <a:ext cx="910434" cy="1408386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82E96AB8-EB3B-0E44-9EFF-86C9EC6433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0434" y="620713"/>
            <a:ext cx="6233315" cy="587546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6A7BABBF-AB83-5A4E-A3A0-0275503B91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60920" y="619932"/>
            <a:ext cx="4572776" cy="587546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047191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re innsikter vertikal grø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1A33F82-8646-6845-9822-41BF742525D8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1">
            <a:extLst>
              <a:ext uri="{FF2B5EF4-FFF2-40B4-BE49-F238E27FC236}">
                <a16:creationId xmlns:a16="http://schemas.microsoft.com/office/drawing/2014/main" id="{748B0DA0-505C-FE4D-90D6-056F6297504F}"/>
              </a:ext>
            </a:extLst>
          </p:cNvPr>
          <p:cNvSpPr txBox="1">
            <a:spLocks/>
          </p:cNvSpPr>
          <p:nvPr userDrawn="1"/>
        </p:nvSpPr>
        <p:spPr>
          <a:xfrm>
            <a:off x="839788" y="1852986"/>
            <a:ext cx="2455503" cy="32124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algn="ctr"/>
            <a:r>
              <a:rPr lang="nb-NO" sz="115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TRE</a:t>
            </a:r>
            <a:r>
              <a:rPr lang="nb-NO" sz="8800" dirty="0">
                <a:solidFill>
                  <a:schemeClr val="bg1"/>
                </a:solidFill>
              </a:rPr>
              <a:t> </a:t>
            </a:r>
            <a:r>
              <a:rPr lang="nb-NO" sz="3600" dirty="0">
                <a:solidFill>
                  <a:schemeClr val="bg1"/>
                </a:solidFill>
              </a:rPr>
              <a:t>VIKTIGSTE </a:t>
            </a:r>
            <a:r>
              <a:rPr lang="nb-NO" sz="3600" i="0" dirty="0">
                <a:solidFill>
                  <a:schemeClr val="bg1"/>
                </a:solidFill>
              </a:rPr>
              <a:t>INNSIKTER </a:t>
            </a:r>
            <a:br>
              <a:rPr lang="nb-NO" sz="3600" i="0" dirty="0">
                <a:solidFill>
                  <a:schemeClr val="bg1"/>
                </a:solidFill>
              </a:rPr>
            </a:br>
            <a:r>
              <a:rPr lang="nb-NO" sz="3600" i="0" dirty="0">
                <a:solidFill>
                  <a:schemeClr val="bg1"/>
                </a:solidFill>
              </a:rPr>
              <a:t>OG FUNN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7DF83085-7DEF-A548-ABFE-360FCC6D4EC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1532" y="459963"/>
            <a:ext cx="1085078" cy="1085078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A7BB28BA-5646-A64A-95B7-5D6A463BDFDB}"/>
              </a:ext>
            </a:extLst>
          </p:cNvPr>
          <p:cNvSpPr/>
          <p:nvPr userDrawn="1"/>
        </p:nvSpPr>
        <p:spPr>
          <a:xfrm>
            <a:off x="4475163" y="1732205"/>
            <a:ext cx="767866" cy="7678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49963F5-F785-D14B-A804-51F119BED8EA}"/>
              </a:ext>
            </a:extLst>
          </p:cNvPr>
          <p:cNvSpPr/>
          <p:nvPr userDrawn="1"/>
        </p:nvSpPr>
        <p:spPr>
          <a:xfrm>
            <a:off x="4475163" y="3553067"/>
            <a:ext cx="767866" cy="7678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E531957-7D85-8247-BEE8-78AFA2151DB1}"/>
              </a:ext>
            </a:extLst>
          </p:cNvPr>
          <p:cNvSpPr/>
          <p:nvPr userDrawn="1"/>
        </p:nvSpPr>
        <p:spPr>
          <a:xfrm>
            <a:off x="4475163" y="5373929"/>
            <a:ext cx="767866" cy="7678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C41BB7AE-8AA1-154E-AC76-7EB5356B61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558" y="6229513"/>
            <a:ext cx="449983" cy="449983"/>
          </a:xfrm>
          <a:prstGeom prst="rect">
            <a:avLst/>
          </a:prstGeom>
        </p:spPr>
      </p:pic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5F329DF4-E0F3-554A-8138-BEA1ED5CCB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0225" y="1421506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 dirty="0"/>
              <a:t>Skriv inn første hovedfunn</a:t>
            </a:r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9B984E01-F479-9248-917D-D0DDACA83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10225" y="3242368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 dirty="0"/>
              <a:t>Skriv inn andre hovedfunn</a:t>
            </a:r>
          </a:p>
        </p:txBody>
      </p:sp>
      <p:sp>
        <p:nvSpPr>
          <p:cNvPr id="20" name="Plassholder for tekst 7">
            <a:extLst>
              <a:ext uri="{FF2B5EF4-FFF2-40B4-BE49-F238E27FC236}">
                <a16:creationId xmlns:a16="http://schemas.microsoft.com/office/drawing/2014/main" id="{8BBBDF45-9002-5241-B4D6-BB07CA4FC7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0225" y="5063230"/>
            <a:ext cx="5778500" cy="13892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b-NO" dirty="0"/>
              <a:t>Skriv inn tredje hovedfunn</a:t>
            </a:r>
          </a:p>
        </p:txBody>
      </p:sp>
    </p:spTree>
    <p:extLst>
      <p:ext uri="{BB962C8B-B14F-4D97-AF65-F5344CB8AC3E}">
        <p14:creationId xmlns:p14="http://schemas.microsoft.com/office/powerpoint/2010/main" val="45804808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med tittel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4B028E-9071-8847-B287-11AC268B5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468" y="631840"/>
            <a:ext cx="4059264" cy="587546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C138405-14CC-CB43-ACDF-C2046B7102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3133"/>
            <a:ext cx="910434" cy="1408386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82E96AB8-EB3B-0E44-9EFF-86C9EC6433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445" y="632621"/>
            <a:ext cx="6819253" cy="587467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7060456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liggende med tittel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4B028E-9071-8847-B287-11AC268B5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445" y="4643718"/>
            <a:ext cx="11112287" cy="186358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C138405-14CC-CB43-ACDF-C2046B7102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3133"/>
            <a:ext cx="910434" cy="1408386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82E96AB8-EB3B-0E44-9EFF-86C9EC6433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445" y="632621"/>
            <a:ext cx="11112287" cy="388559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5070577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bilder med tittel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4B028E-9071-8847-B287-11AC268B5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468" y="631840"/>
            <a:ext cx="4059264" cy="587546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C138405-14CC-CB43-ACDF-C2046B7102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3133"/>
            <a:ext cx="910434" cy="1408386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82E96AB8-EB3B-0E44-9EFF-86C9EC6433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445" y="632621"/>
            <a:ext cx="3316637" cy="2850907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6A7BABBF-AB83-5A4E-A3A0-0275503B91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29561" y="631840"/>
            <a:ext cx="3316637" cy="2850907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93A00AE6-18F6-DB4E-88AB-5805B4CB5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445" y="3655613"/>
            <a:ext cx="3316637" cy="2850907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B6A73B9A-2141-C148-B78B-F959C76DEE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29561" y="3654832"/>
            <a:ext cx="3316637" cy="2850907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3176535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 med tittel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4B028E-9071-8847-B287-11AC268B5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468" y="631840"/>
            <a:ext cx="4059264" cy="587546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C138405-14CC-CB43-ACDF-C2046B7102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3133"/>
            <a:ext cx="910434" cy="1408386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82E96AB8-EB3B-0E44-9EFF-86C9EC6433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445" y="632621"/>
            <a:ext cx="3316637" cy="5874679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6A7BABBF-AB83-5A4E-A3A0-0275503B91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29561" y="631840"/>
            <a:ext cx="3316637" cy="5874679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7295745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ilder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C138405-14CC-CB43-ACDF-C2046B7102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3133"/>
            <a:ext cx="910434" cy="1408386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82E96AB8-EB3B-0E44-9EFF-86C9EC6433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445" y="632621"/>
            <a:ext cx="5283565" cy="5874679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6A7BABBF-AB83-5A4E-A3A0-0275503B91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2230" y="631060"/>
            <a:ext cx="5257799" cy="5874679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57244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nhold med ramm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 userDrawn="1"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72C2ED-39C4-B244-8858-53BCA0A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223770"/>
            <a:ext cx="10515600" cy="100122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730B946-FCE3-9240-B680-DD1CA29DD5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8706" cy="86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05643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nhold med ramme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 userDrawn="1"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72C2ED-39C4-B244-8858-53BCA0A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223770"/>
            <a:ext cx="10515600" cy="100122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DC199D9-D06B-F449-A4B0-08C1EF951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22860"/>
            <a:ext cx="1156079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63491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nnhold med ramme rø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 userDrawn="1"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72C2ED-39C4-B244-8858-53BCA0A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223770"/>
            <a:ext cx="10515600" cy="100122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871AD5F-8093-5E4E-85C0-95750823F1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8199" cy="81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39630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Innhold med ramme rø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 userDrawn="1"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72C2ED-39C4-B244-8858-53BCA0A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223770"/>
            <a:ext cx="10515600" cy="100122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A2FB529-DF7D-E94E-B00D-020E7FDA6A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2322" cy="105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1029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image" Target="../media/image25.png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8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0443" y="365126"/>
            <a:ext cx="10538281" cy="842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1565329"/>
            <a:ext cx="10550525" cy="4611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51808" y="6534854"/>
            <a:ext cx="688383" cy="323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8EBEDB9-6D23-2149-9EBD-42A01368E208}"/>
              </a:ext>
            </a:extLst>
          </p:cNvPr>
          <p:cNvPicPr>
            <a:picLocks noChangeAspect="1"/>
          </p:cNvPicPr>
          <p:nvPr userDrawn="1"/>
        </p:nvPicPr>
        <p:blipFill>
          <a:blip r:embed="rId7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558" y="6229513"/>
            <a:ext cx="449983" cy="4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6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21" r:id="rId3"/>
    <p:sldLayoutId id="2147483805" r:id="rId4"/>
    <p:sldLayoutId id="2147483806" r:id="rId5"/>
    <p:sldLayoutId id="2147483807" r:id="rId6"/>
    <p:sldLayoutId id="2147483809" r:id="rId7"/>
    <p:sldLayoutId id="2147483826" r:id="rId8"/>
    <p:sldLayoutId id="2147483827" r:id="rId9"/>
    <p:sldLayoutId id="2147483828" r:id="rId10"/>
    <p:sldLayoutId id="2147483829" r:id="rId11"/>
    <p:sldLayoutId id="2147483762" r:id="rId12"/>
    <p:sldLayoutId id="2147483761" r:id="rId13"/>
    <p:sldLayoutId id="2147483804" r:id="rId14"/>
    <p:sldLayoutId id="2147483830" r:id="rId15"/>
    <p:sldLayoutId id="2147483794" r:id="rId16"/>
    <p:sldLayoutId id="2147483676" r:id="rId17"/>
    <p:sldLayoutId id="2147483694" r:id="rId18"/>
    <p:sldLayoutId id="2147483695" r:id="rId19"/>
    <p:sldLayoutId id="2147483700" r:id="rId20"/>
    <p:sldLayoutId id="2147483696" r:id="rId21"/>
    <p:sldLayoutId id="2147483697" r:id="rId22"/>
    <p:sldLayoutId id="2147483698" r:id="rId23"/>
    <p:sldLayoutId id="2147483786" r:id="rId24"/>
    <p:sldLayoutId id="2147483703" r:id="rId25"/>
    <p:sldLayoutId id="2147483704" r:id="rId26"/>
    <p:sldLayoutId id="2147483778" r:id="rId27"/>
    <p:sldLayoutId id="2147483812" r:id="rId28"/>
    <p:sldLayoutId id="2147483652" r:id="rId29"/>
    <p:sldLayoutId id="2147483822" r:id="rId30"/>
    <p:sldLayoutId id="2147483823" r:id="rId31"/>
    <p:sldLayoutId id="2147483818" r:id="rId32"/>
    <p:sldLayoutId id="2147483824" r:id="rId33"/>
    <p:sldLayoutId id="2147483825" r:id="rId34"/>
    <p:sldLayoutId id="2147483690" r:id="rId35"/>
    <p:sldLayoutId id="2147483692" r:id="rId36"/>
    <p:sldLayoutId id="2147483693" r:id="rId37"/>
    <p:sldLayoutId id="2147483663" r:id="rId38"/>
    <p:sldLayoutId id="2147483662" r:id="rId39"/>
    <p:sldLayoutId id="2147483661" r:id="rId40"/>
    <p:sldLayoutId id="2147483770" r:id="rId41"/>
    <p:sldLayoutId id="2147483771" r:id="rId42"/>
    <p:sldLayoutId id="2147483668" r:id="rId43"/>
    <p:sldLayoutId id="2147483669" r:id="rId44"/>
    <p:sldLayoutId id="2147483667" r:id="rId45"/>
    <p:sldLayoutId id="2147483777" r:id="rId46"/>
    <p:sldLayoutId id="2147483779" r:id="rId47"/>
    <p:sldLayoutId id="2147483780" r:id="rId48"/>
    <p:sldLayoutId id="2147483781" r:id="rId49"/>
    <p:sldLayoutId id="2147483782" r:id="rId50"/>
    <p:sldLayoutId id="2147483783" r:id="rId51"/>
    <p:sldLayoutId id="2147483787" r:id="rId52"/>
    <p:sldLayoutId id="2147483785" r:id="rId53"/>
    <p:sldLayoutId id="2147483773" r:id="rId54"/>
    <p:sldLayoutId id="2147483774" r:id="rId55"/>
    <p:sldLayoutId id="2147483775" r:id="rId56"/>
    <p:sldLayoutId id="2147483776" r:id="rId57"/>
    <p:sldLayoutId id="2147483705" r:id="rId58"/>
    <p:sldLayoutId id="2147483708" r:id="rId59"/>
    <p:sldLayoutId id="2147483706" r:id="rId60"/>
    <p:sldLayoutId id="2147483707" r:id="rId61"/>
    <p:sldLayoutId id="2147483766" r:id="rId62"/>
    <p:sldLayoutId id="2147483772" r:id="rId63"/>
    <p:sldLayoutId id="2147483759" r:id="rId64"/>
    <p:sldLayoutId id="2147483813" r:id="rId65"/>
    <p:sldLayoutId id="2147483814" r:id="rId66"/>
    <p:sldLayoutId id="2147483815" r:id="rId67"/>
    <p:sldLayoutId id="2147483831" r:id="rId68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61950" indent="-474663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71"/>
        </a:buBlip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81" userDrawn="1">
          <p15:clr>
            <a:srgbClr val="F26B43"/>
          </p15:clr>
        </p15:guide>
        <p15:guide id="2" pos="529" userDrawn="1">
          <p15:clr>
            <a:srgbClr val="F26B43"/>
          </p15:clr>
        </p15:guide>
        <p15:guide id="3" pos="7174" userDrawn="1">
          <p15:clr>
            <a:srgbClr val="F26B43"/>
          </p15:clr>
        </p15:guide>
        <p15:guide id="4" pos="2570" userDrawn="1">
          <p15:clr>
            <a:srgbClr val="F26B43"/>
          </p15:clr>
        </p15:guide>
        <p15:guide id="5" pos="2819" userDrawn="1">
          <p15:clr>
            <a:srgbClr val="F26B43"/>
          </p15:clr>
        </p15:guide>
        <p15:guide id="6" pos="4861" userDrawn="1">
          <p15:clr>
            <a:srgbClr val="F26B43"/>
          </p15:clr>
        </p15:guide>
        <p15:guide id="7" pos="5133" userDrawn="1">
          <p15:clr>
            <a:srgbClr val="F26B43"/>
          </p15:clr>
        </p15:guide>
        <p15:guide id="8" orient="horz" pos="75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12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VISUELL PRESENTASJON MALSIDER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558" y="6229513"/>
            <a:ext cx="449983" cy="449983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3133"/>
            <a:ext cx="910434" cy="1408386"/>
          </a:xfrm>
          <a:prstGeom prst="rect">
            <a:avLst/>
          </a:prstGeom>
        </p:spPr>
      </p:pic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902538" y="6495393"/>
            <a:ext cx="386923" cy="3785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29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53" r:id="rId8"/>
    <p:sldLayoutId id="2147483749" r:id="rId9"/>
    <p:sldLayoutId id="2147483751" r:id="rId10"/>
    <p:sldLayoutId id="2147483750" r:id="rId11"/>
    <p:sldLayoutId id="214748375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68" r:id="rId18"/>
    <p:sldLayoutId id="2147483738" r:id="rId19"/>
    <p:sldLayoutId id="2147483739" r:id="rId20"/>
    <p:sldLayoutId id="2147483740" r:id="rId21"/>
    <p:sldLayoutId id="2147483728" r:id="rId22"/>
    <p:sldLayoutId id="2147483767" r:id="rId23"/>
    <p:sldLayoutId id="2147483729" r:id="rId24"/>
    <p:sldLayoutId id="2147483730" r:id="rId25"/>
    <p:sldLayoutId id="2147483731" r:id="rId26"/>
    <p:sldLayoutId id="2147483755" r:id="rId27"/>
    <p:sldLayoutId id="2147483754" r:id="rId28"/>
    <p:sldLayoutId id="2147483756" r:id="rId29"/>
    <p:sldLayoutId id="2147483757" r:id="rId30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2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SzPct val="85000"/>
        <a:buFontTx/>
        <a:buBlip>
          <a:blip r:embed="rId34"/>
        </a:buBlip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SzPct val="100000"/>
        <a:buFont typeface="Courier New" charset="0"/>
        <a:buChar char="o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Xpeng - Autostrada">
            <a:extLst>
              <a:ext uri="{FF2B5EF4-FFF2-40B4-BE49-F238E27FC236}">
                <a16:creationId xmlns:a16="http://schemas.microsoft.com/office/drawing/2014/main" id="{EE474095-176C-3FF9-9EA9-6622495DF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4DCBC2AF-872F-994D-B291-215B0C0517FC}"/>
              </a:ext>
            </a:extLst>
          </p:cNvPr>
          <p:cNvSpPr/>
          <p:nvPr/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accent3">
              <a:alpha val="8003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45D530B-3D29-ED44-8E39-37C85EA80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852" y="1557338"/>
            <a:ext cx="3432516" cy="1395901"/>
          </a:xfrm>
        </p:spPr>
        <p:txBody>
          <a:bodyPr>
            <a:normAutofit/>
          </a:bodyPr>
          <a:lstStyle/>
          <a:p>
            <a:r>
              <a:rPr lang="nb-NO" dirty="0" err="1">
                <a:solidFill>
                  <a:schemeClr val="accent2"/>
                </a:solidFill>
              </a:rPr>
              <a:t>Xpeng</a:t>
            </a:r>
            <a:endParaRPr lang="nb-NO" dirty="0">
              <a:solidFill>
                <a:schemeClr val="accent2"/>
              </a:solidFill>
            </a:endParaRP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489EA64B-EEB1-4046-A447-04008752F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852" y="3454052"/>
            <a:ext cx="3181023" cy="1015663"/>
          </a:xfrm>
        </p:spPr>
        <p:txBody>
          <a:bodyPr/>
          <a:lstStyle/>
          <a:p>
            <a:r>
              <a:rPr lang="nb-NO" sz="2000" dirty="0">
                <a:solidFill>
                  <a:schemeClr val="accent2"/>
                </a:solidFill>
              </a:rPr>
              <a:t>En undersøkelse om holdninger til kunstig intelligens i biler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C406A8B-0B82-4547-8BEB-C706386652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788" y="5596321"/>
            <a:ext cx="3240087" cy="760866"/>
          </a:xfrm>
        </p:spPr>
        <p:txBody>
          <a:bodyPr anchor="b">
            <a:normAutofit/>
          </a:bodyPr>
          <a:lstStyle/>
          <a:p>
            <a:r>
              <a:rPr lang="nb-NO" b="1" dirty="0">
                <a:solidFill>
                  <a:schemeClr val="accent2"/>
                </a:solidFill>
              </a:rPr>
              <a:t>Opinion, april år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2DD16A3-A6C2-654C-92B5-45262072CDB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74" y="500813"/>
            <a:ext cx="778805" cy="105652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E9917BE-E691-EB48-9D81-93AA9A75BA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4" t="5172"/>
          <a:stretch/>
        </p:blipFill>
        <p:spPr>
          <a:xfrm rot="5400000">
            <a:off x="7899998" y="358828"/>
            <a:ext cx="4650826" cy="393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5250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CBF94-D53D-FD5D-335B-E2AB57246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E0754781-ECC8-0266-30FB-A1846279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Påstand om KI i biler – andel enig (2/3)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DAC91EA-72B3-83CF-122D-B7247906EF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10</a:t>
            </a:fld>
            <a:endParaRPr lang="nb-NO" dirty="0"/>
          </a:p>
        </p:txBody>
      </p:sp>
      <p:graphicFrame>
        <p:nvGraphicFramePr>
          <p:cNvPr id="10" name="Plassholder for diagram 9">
            <a:extLst>
              <a:ext uri="{FF2B5EF4-FFF2-40B4-BE49-F238E27FC236}">
                <a16:creationId xmlns:a16="http://schemas.microsoft.com/office/drawing/2014/main" id="{252354CC-3080-4FC9-AF88-8C04284450D7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2435240611"/>
              </p:ext>
            </p:extLst>
          </p:nvPr>
        </p:nvGraphicFramePr>
        <p:xfrm>
          <a:off x="838199" y="1557338"/>
          <a:ext cx="10538281" cy="437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7FFEC151-53F5-70A2-2F87-EDC2A3C14715}"/>
              </a:ext>
            </a:extLst>
          </p:cNvPr>
          <p:cNvCxnSpPr/>
          <p:nvPr/>
        </p:nvCxnSpPr>
        <p:spPr>
          <a:xfrm>
            <a:off x="2086708" y="2719754"/>
            <a:ext cx="0" cy="287215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3926C063-DF10-7DF0-8801-59AD2F20AF28}"/>
              </a:ext>
            </a:extLst>
          </p:cNvPr>
          <p:cNvCxnSpPr/>
          <p:nvPr/>
        </p:nvCxnSpPr>
        <p:spPr>
          <a:xfrm>
            <a:off x="4384431" y="2708031"/>
            <a:ext cx="0" cy="287215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DBCB91DA-4F80-18E8-4605-5FDE096E8DEE}"/>
              </a:ext>
            </a:extLst>
          </p:cNvPr>
          <p:cNvCxnSpPr/>
          <p:nvPr/>
        </p:nvCxnSpPr>
        <p:spPr>
          <a:xfrm>
            <a:off x="7807569" y="2708031"/>
            <a:ext cx="0" cy="287215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30330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848E0-A398-D1FF-48F7-5E277D69A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594330E1-DE33-69B9-A391-00D9D1559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Påstand om KI i biler – andel enig (3/3)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2C7A4B5-5CC0-E99B-C87C-AA68E1415F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11</a:t>
            </a:fld>
            <a:endParaRPr lang="nb-NO" dirty="0"/>
          </a:p>
        </p:txBody>
      </p:sp>
      <p:graphicFrame>
        <p:nvGraphicFramePr>
          <p:cNvPr id="10" name="Plassholder for diagram 9">
            <a:extLst>
              <a:ext uri="{FF2B5EF4-FFF2-40B4-BE49-F238E27FC236}">
                <a16:creationId xmlns:a16="http://schemas.microsoft.com/office/drawing/2014/main" id="{4AE6F270-65BE-7B41-2B43-9FB952D4B40C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252988284"/>
              </p:ext>
            </p:extLst>
          </p:nvPr>
        </p:nvGraphicFramePr>
        <p:xfrm>
          <a:off x="838199" y="1557338"/>
          <a:ext cx="10538281" cy="437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935206D3-F884-81AD-9E07-3F6785C85D07}"/>
              </a:ext>
            </a:extLst>
          </p:cNvPr>
          <p:cNvCxnSpPr/>
          <p:nvPr/>
        </p:nvCxnSpPr>
        <p:spPr>
          <a:xfrm>
            <a:off x="2086708" y="2719754"/>
            <a:ext cx="0" cy="287215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50BC8540-9601-5B1B-CFE7-831BA287CA8A}"/>
              </a:ext>
            </a:extLst>
          </p:cNvPr>
          <p:cNvCxnSpPr/>
          <p:nvPr/>
        </p:nvCxnSpPr>
        <p:spPr>
          <a:xfrm>
            <a:off x="4384431" y="2708031"/>
            <a:ext cx="0" cy="287215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7A7AA3B2-CCB2-0C7E-6BB7-D679521F6BA4}"/>
              </a:ext>
            </a:extLst>
          </p:cNvPr>
          <p:cNvCxnSpPr/>
          <p:nvPr/>
        </p:nvCxnSpPr>
        <p:spPr>
          <a:xfrm>
            <a:off x="7807569" y="2708031"/>
            <a:ext cx="0" cy="287215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3031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D1F987-DBF6-2C1B-B7F5-BD173980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3" y="353094"/>
            <a:ext cx="6866395" cy="842312"/>
          </a:xfrm>
        </p:spPr>
        <p:txBody>
          <a:bodyPr>
            <a:normAutofit fontScale="90000"/>
          </a:bodyPr>
          <a:lstStyle/>
          <a:p>
            <a:r>
              <a:rPr lang="nb-NO" dirty="0"/>
              <a:t>Batterikapasitet og rekkevidde fortsatt svært viktig for bilkjøpere</a:t>
            </a:r>
          </a:p>
        </p:txBody>
      </p:sp>
      <p:graphicFrame>
        <p:nvGraphicFramePr>
          <p:cNvPr id="6" name="Plassholder for diagram 5">
            <a:extLst>
              <a:ext uri="{FF2B5EF4-FFF2-40B4-BE49-F238E27FC236}">
                <a16:creationId xmlns:a16="http://schemas.microsoft.com/office/drawing/2014/main" id="{68CE4920-A142-7B94-946E-D0554AFE10DD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4165864673"/>
              </p:ext>
            </p:extLst>
          </p:nvPr>
        </p:nvGraphicFramePr>
        <p:xfrm>
          <a:off x="850900" y="1557338"/>
          <a:ext cx="3228975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A9F156C-4145-DE1C-CCC0-800F624354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95223" y="6101395"/>
            <a:ext cx="5521615" cy="525982"/>
          </a:xfrm>
        </p:spPr>
        <p:txBody>
          <a:bodyPr>
            <a:normAutofit/>
          </a:bodyPr>
          <a:lstStyle/>
          <a:p>
            <a:r>
              <a:rPr lang="nb-NO" sz="1000" dirty="0"/>
              <a:t>Hva er viktigst for deg når du skal vurdere å kjøpe ny elbil? //  Er du enig eller uenig i følgende utsagn? Jeg er bekymret for å gå tom for batteri på lange kjøreturer med elbil.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4AB269D-2E57-B3E9-8932-BFCE14B1BD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sz="1000"/>
              <a:t>211</a:t>
            </a:r>
          </a:p>
        </p:txBody>
      </p:sp>
      <p:graphicFrame>
        <p:nvGraphicFramePr>
          <p:cNvPr id="3" name="Plassholder for diagram 5">
            <a:extLst>
              <a:ext uri="{FF2B5EF4-FFF2-40B4-BE49-F238E27FC236}">
                <a16:creationId xmlns:a16="http://schemas.microsoft.com/office/drawing/2014/main" id="{EC7AE880-2E26-BEFE-378F-DB1C3B6B13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995459"/>
              </p:ext>
            </p:extLst>
          </p:nvPr>
        </p:nvGraphicFramePr>
        <p:xfrm>
          <a:off x="4475163" y="1557338"/>
          <a:ext cx="3241676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ktangel 6">
            <a:extLst>
              <a:ext uri="{FF2B5EF4-FFF2-40B4-BE49-F238E27FC236}">
                <a16:creationId xmlns:a16="http://schemas.microsoft.com/office/drawing/2014/main" id="{E76AC449-A50C-2389-2BBF-47D64BE0D80A}"/>
              </a:ext>
            </a:extLst>
          </p:cNvPr>
          <p:cNvSpPr/>
          <p:nvPr/>
        </p:nvSpPr>
        <p:spPr>
          <a:xfrm>
            <a:off x="8148638" y="1"/>
            <a:ext cx="404336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15ED264F-298C-5A1F-4F37-217FF38B2AE9}"/>
              </a:ext>
            </a:extLst>
          </p:cNvPr>
          <p:cNvSpPr txBox="1">
            <a:spLocks/>
          </p:cNvSpPr>
          <p:nvPr/>
        </p:nvSpPr>
        <p:spPr>
          <a:xfrm>
            <a:off x="8148638" y="1675987"/>
            <a:ext cx="3229437" cy="4815531"/>
          </a:xfrm>
          <a:prstGeom prst="rect">
            <a:avLst/>
          </a:prstGeom>
        </p:spPr>
        <p:txBody>
          <a:bodyPr/>
          <a:lstStyle>
            <a:lvl1pPr marL="361950" indent="-4746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4"/>
              </a:buBlip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nb-NO" sz="1400" dirty="0">
                <a:solidFill>
                  <a:schemeClr val="accent6"/>
                </a:solidFill>
              </a:rPr>
              <a:t>Rekkevidde er klart avgjørende ved kjøp av ny elbil, blant de som har elbil eller hybrid i dag er andelen ca. 85 prosent</a:t>
            </a:r>
          </a:p>
          <a:p>
            <a:pPr>
              <a:buFont typeface="Wingdings" pitchFamily="2" charset="2"/>
              <a:buChar char="q"/>
            </a:pPr>
            <a:r>
              <a:rPr lang="nb-NO" sz="1400" dirty="0">
                <a:solidFill>
                  <a:schemeClr val="accent6"/>
                </a:solidFill>
              </a:rPr>
              <a:t>Blant de som har elbil svarer 11 prosent ladehastighet</a:t>
            </a:r>
          </a:p>
          <a:p>
            <a:pPr>
              <a:buFont typeface="Wingdings" pitchFamily="2" charset="2"/>
              <a:buChar char="q"/>
            </a:pPr>
            <a:r>
              <a:rPr lang="nb-NO" sz="1400" dirty="0">
                <a:solidFill>
                  <a:schemeClr val="accent6"/>
                </a:solidFill>
              </a:rPr>
              <a:t>Det er små variasjoner (ingen signifikante) etter kjønn og alder når det gjelder enighet til påstand om bekymring for tomt batteri,</a:t>
            </a:r>
          </a:p>
          <a:p>
            <a:pPr>
              <a:buFont typeface="Wingdings" pitchFamily="2" charset="2"/>
              <a:buChar char="q"/>
            </a:pPr>
            <a:r>
              <a:rPr lang="nb-NO" sz="1400" dirty="0">
                <a:solidFill>
                  <a:schemeClr val="accent6"/>
                </a:solidFill>
              </a:rPr>
              <a:t>men blant de som har elbil er andelen bekymrede lavere (37 prosent) enn for de som har forbrenningsmotor eller hybrid bil</a:t>
            </a:r>
          </a:p>
          <a:p>
            <a:pPr>
              <a:buFont typeface="Wingdings" pitchFamily="2" charset="2"/>
              <a:buChar char="q"/>
            </a:pPr>
            <a:r>
              <a:rPr lang="nb-NO" sz="1400" dirty="0">
                <a:solidFill>
                  <a:schemeClr val="accent6"/>
                </a:solidFill>
              </a:rPr>
              <a:t>Hele 35 prosent av elbilistene er uenige i påstanden sammenlignet med 15 og 8 prosent for hhv forbrenningsmotor og hybrid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62ADCF7-5E33-14A2-60F4-89740DF91E2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34878" y="167362"/>
            <a:ext cx="1080000" cy="1080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A84E12C5-8A56-8C18-EA8A-05F90BB690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558" y="6229513"/>
            <a:ext cx="449983" cy="4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2758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01986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96750EF9-2F10-7576-C230-192AA6265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C079CAA9-F4CC-ED24-843F-201291B263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 err="1"/>
              <a:t>Xpeng</a:t>
            </a:r>
            <a:r>
              <a:rPr lang="nb-NO" dirty="0"/>
              <a:t> Motors Norway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6F6A49E5-2D25-9B3F-2079-930DC919B0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Knut Arne Marcussen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FB9D095-7D89-E02F-C143-037823836A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/>
              <a:t>Å etablere mål på norske bilisters holdning til KI og selvkjørende biler.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426C1776-C9AF-CAAD-64AC-ECA6E19367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/>
              <a:t>Undersøkelsen er gjennomført primo april 2025.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504A5015-BEC0-18DF-70A3-71ACF5C9BF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b-NO" dirty="0"/>
              <a:t>Kvantitativ metode, online-basert intervju.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F821F540-D545-509F-E752-4BF7CA83FC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b-NO" dirty="0"/>
              <a:t>Personer 18 år+ i hele lendet og som har egen bil.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E7141751-1DE9-BFE7-C76D-8DE908CC1E1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75646" y="5469458"/>
            <a:ext cx="3820883" cy="1007654"/>
          </a:xfrm>
        </p:spPr>
        <p:txBody>
          <a:bodyPr/>
          <a:lstStyle/>
          <a:p>
            <a:r>
              <a:rPr lang="nb-NO" dirty="0"/>
              <a:t>Utvalget er trukket tilfeldig blant bileiere, det er gjennomført i alt 211 intervjuer.  Utvalget er ikke vektet.</a:t>
            </a:r>
          </a:p>
        </p:txBody>
      </p:sp>
    </p:spTree>
    <p:extLst>
      <p:ext uri="{BB962C8B-B14F-4D97-AF65-F5344CB8AC3E}">
        <p14:creationId xmlns:p14="http://schemas.microsoft.com/office/powerpoint/2010/main" val="183996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Utvalgets sammensetning (n=211)</a:t>
            </a:r>
          </a:p>
        </p:txBody>
      </p:sp>
      <p:pic>
        <p:nvPicPr>
          <p:cNvPr id="2050" name="Picture 2" descr="https://static.thenounproject.com/png/302591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80493" y="1653245"/>
            <a:ext cx="986118" cy="98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1152431" y="2826015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dirty="0"/>
              <a:t>53/47</a:t>
            </a:r>
          </a:p>
        </p:txBody>
      </p:sp>
      <p:pic>
        <p:nvPicPr>
          <p:cNvPr id="2052" name="Picture 4" descr="https://static.thenounproject.com/png/302188-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7106" y="1612362"/>
            <a:ext cx="1946271" cy="194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Rett linje 12"/>
          <p:cNvCxnSpPr/>
          <p:nvPr/>
        </p:nvCxnSpPr>
        <p:spPr>
          <a:xfrm>
            <a:off x="6185647" y="1554342"/>
            <a:ext cx="0" cy="4484593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 flipH="1" flipV="1">
            <a:off x="838201" y="3773023"/>
            <a:ext cx="5347446" cy="10083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Plassholder for diagram 6">
            <a:extLst>
              <a:ext uri="{FF2B5EF4-FFF2-40B4-BE49-F238E27FC236}">
                <a16:creationId xmlns:a16="http://schemas.microsoft.com/office/drawing/2014/main" id="{30C18AB5-CA84-00BD-20E9-064CCB6DC5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726453"/>
              </p:ext>
            </p:extLst>
          </p:nvPr>
        </p:nvGraphicFramePr>
        <p:xfrm>
          <a:off x="2536206" y="1557338"/>
          <a:ext cx="3556513" cy="217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23D82119-9EC2-C9B5-CF1F-CD982F303A89}"/>
              </a:ext>
            </a:extLst>
          </p:cNvPr>
          <p:cNvCxnSpPr>
            <a:cxnSpLocks/>
          </p:cNvCxnSpPr>
          <p:nvPr/>
        </p:nvCxnSpPr>
        <p:spPr>
          <a:xfrm>
            <a:off x="2512365" y="1557338"/>
            <a:ext cx="0" cy="2225768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6276DAFB-AFAB-876C-0B12-2484AD0C72F6}"/>
              </a:ext>
            </a:extLst>
          </p:cNvPr>
          <p:cNvSpPr txBox="1">
            <a:spLocks/>
          </p:cNvSpPr>
          <p:nvPr/>
        </p:nvSpPr>
        <p:spPr>
          <a:xfrm>
            <a:off x="290513" y="6534854"/>
            <a:ext cx="549275" cy="323146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7D75EB-BD23-FF4F-80AE-955DA86030AC}" type="slidenum">
              <a:rPr lang="nb-NO" sz="1000" b="1" smtClean="0"/>
              <a:pPr algn="ctr"/>
              <a:t>3</a:t>
            </a:fld>
            <a:endParaRPr lang="nb-NO" sz="1000" b="1" dirty="0"/>
          </a:p>
        </p:txBody>
      </p:sp>
      <p:graphicFrame>
        <p:nvGraphicFramePr>
          <p:cNvPr id="6" name="Plassholder for diagram 5">
            <a:extLst>
              <a:ext uri="{FF2B5EF4-FFF2-40B4-BE49-F238E27FC236}">
                <a16:creationId xmlns:a16="http://schemas.microsoft.com/office/drawing/2014/main" id="{835520A2-F970-F831-9037-EDC28AE93B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07094"/>
              </p:ext>
            </p:extLst>
          </p:nvPr>
        </p:nvGraphicFramePr>
        <p:xfrm>
          <a:off x="6733309" y="1557338"/>
          <a:ext cx="4655416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" name="Plassholder for diagram 5">
            <a:extLst>
              <a:ext uri="{FF2B5EF4-FFF2-40B4-BE49-F238E27FC236}">
                <a16:creationId xmlns:a16="http://schemas.microsoft.com/office/drawing/2014/main" id="{C19C63CB-1298-55A9-00E7-A89A37C9B4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208995"/>
              </p:ext>
            </p:extLst>
          </p:nvPr>
        </p:nvGraphicFramePr>
        <p:xfrm>
          <a:off x="850901" y="3863769"/>
          <a:ext cx="5245100" cy="2046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7259560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39F8B2-35E9-8263-52F2-B679ED7EE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3" y="353094"/>
            <a:ext cx="6866395" cy="842312"/>
          </a:xfrm>
        </p:spPr>
        <p:txBody>
          <a:bodyPr>
            <a:normAutofit fontScale="90000"/>
          </a:bodyPr>
          <a:lstStyle/>
          <a:p>
            <a:r>
              <a:rPr lang="nb-NO" dirty="0"/>
              <a:t>Selvkjørende biler – avventende holdning hos mange bileiere</a:t>
            </a:r>
          </a:p>
        </p:txBody>
      </p:sp>
      <p:graphicFrame>
        <p:nvGraphicFramePr>
          <p:cNvPr id="6" name="Plassholder for diagram 5">
            <a:extLst>
              <a:ext uri="{FF2B5EF4-FFF2-40B4-BE49-F238E27FC236}">
                <a16:creationId xmlns:a16="http://schemas.microsoft.com/office/drawing/2014/main" id="{C4BD3EEE-A487-141B-C70D-7B87243A5551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4058490390"/>
              </p:ext>
            </p:extLst>
          </p:nvPr>
        </p:nvGraphicFramePr>
        <p:xfrm>
          <a:off x="850901" y="1557338"/>
          <a:ext cx="6865938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055B6D6-0C46-BE5E-E86A-DEE4F8C859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95223" y="6101395"/>
            <a:ext cx="5521616" cy="525982"/>
          </a:xfrm>
        </p:spPr>
        <p:txBody>
          <a:bodyPr>
            <a:normAutofit/>
          </a:bodyPr>
          <a:lstStyle/>
          <a:p>
            <a:r>
              <a:rPr lang="nb-NO" sz="1000" dirty="0"/>
              <a:t>Nedenfor følger noen påstander om selvkjørende biler og kunstig intelligens i moderne biler. Er du enig eller uenig i følgende påstander?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94B9188-A71E-518E-7B51-401FF07AB1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sz="1000"/>
              <a:t>211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59615DD-F08D-0C1C-121A-3549322D7BB4}"/>
              </a:ext>
            </a:extLst>
          </p:cNvPr>
          <p:cNvSpPr/>
          <p:nvPr/>
        </p:nvSpPr>
        <p:spPr>
          <a:xfrm>
            <a:off x="8148638" y="1"/>
            <a:ext cx="404336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lassholder for innhold 7">
            <a:extLst>
              <a:ext uri="{FF2B5EF4-FFF2-40B4-BE49-F238E27FC236}">
                <a16:creationId xmlns:a16="http://schemas.microsoft.com/office/drawing/2014/main" id="{172B2BA6-55A3-4909-0ECD-B5FE259521E2}"/>
              </a:ext>
            </a:extLst>
          </p:cNvPr>
          <p:cNvSpPr txBox="1">
            <a:spLocks/>
          </p:cNvSpPr>
          <p:nvPr/>
        </p:nvSpPr>
        <p:spPr>
          <a:xfrm>
            <a:off x="8148638" y="1675987"/>
            <a:ext cx="3229437" cy="4294217"/>
          </a:xfrm>
          <a:prstGeom prst="rect">
            <a:avLst/>
          </a:prstGeom>
        </p:spPr>
        <p:txBody>
          <a:bodyPr/>
          <a:lstStyle>
            <a:lvl1pPr marL="361950" indent="-4746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nb-NO" sz="1400" dirty="0">
                <a:solidFill>
                  <a:schemeClr val="accent6"/>
                </a:solidFill>
              </a:rPr>
              <a:t>Om lag halvparten av de spurte mener de er bedre sjåfører en dagens selvkjørende biler og omtrent like mange tror at mennesker alltid vil være tryggere sjåfører enn selvkjørende biler</a:t>
            </a:r>
          </a:p>
          <a:p>
            <a:pPr>
              <a:buFont typeface="Wingdings" pitchFamily="2" charset="2"/>
              <a:buChar char="q"/>
            </a:pPr>
            <a:r>
              <a:rPr lang="nb-NO" sz="1400" dirty="0">
                <a:solidFill>
                  <a:schemeClr val="accent6"/>
                </a:solidFill>
              </a:rPr>
              <a:t>Her er det en del variasjon, både etter kjønn og alder, andel enige etter kjønn alder og drivlinje på dagens bil er vist på de påfølgende sidene</a:t>
            </a:r>
          </a:p>
          <a:p>
            <a:pPr>
              <a:buFont typeface="Wingdings" pitchFamily="2" charset="2"/>
              <a:buChar char="q"/>
            </a:pPr>
            <a:r>
              <a:rPr lang="nb-NO" sz="1400" dirty="0">
                <a:solidFill>
                  <a:schemeClr val="accent6"/>
                </a:solidFill>
              </a:rPr>
              <a:t>Bare en av fem er villig til å være passasjer i en selvkjørende bil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333EF7F-CF6E-E05F-C4FA-60492A7ADC6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34878" y="167362"/>
            <a:ext cx="1080000" cy="1080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C3C83D2-9FAF-F41E-74B1-9E910669DD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558" y="6229513"/>
            <a:ext cx="449983" cy="4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7584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548C517B-8352-8DB6-4B94-ED46C3F51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Påstand om selvkjørende biler – andel enig (1/3)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74B00B9-77B4-4352-29C6-D831877BE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5</a:t>
            </a:fld>
            <a:endParaRPr lang="nb-NO" dirty="0"/>
          </a:p>
        </p:txBody>
      </p:sp>
      <p:graphicFrame>
        <p:nvGraphicFramePr>
          <p:cNvPr id="10" name="Plassholder for diagram 9">
            <a:extLst>
              <a:ext uri="{FF2B5EF4-FFF2-40B4-BE49-F238E27FC236}">
                <a16:creationId xmlns:a16="http://schemas.microsoft.com/office/drawing/2014/main" id="{9F47F7BF-B803-2200-542A-5A97AB219B64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3176010892"/>
              </p:ext>
            </p:extLst>
          </p:nvPr>
        </p:nvGraphicFramePr>
        <p:xfrm>
          <a:off x="838199" y="1557338"/>
          <a:ext cx="10538281" cy="437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" name="Rett linje 1">
            <a:extLst>
              <a:ext uri="{FF2B5EF4-FFF2-40B4-BE49-F238E27FC236}">
                <a16:creationId xmlns:a16="http://schemas.microsoft.com/office/drawing/2014/main" id="{8B127850-E968-A1AC-15B1-6E4061EA935E}"/>
              </a:ext>
            </a:extLst>
          </p:cNvPr>
          <p:cNvCxnSpPr/>
          <p:nvPr/>
        </p:nvCxnSpPr>
        <p:spPr>
          <a:xfrm>
            <a:off x="2086708" y="2719754"/>
            <a:ext cx="0" cy="287215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EFE277E8-0B74-0723-DAA7-A2C4F0A0A41A}"/>
              </a:ext>
            </a:extLst>
          </p:cNvPr>
          <p:cNvCxnSpPr/>
          <p:nvPr/>
        </p:nvCxnSpPr>
        <p:spPr>
          <a:xfrm>
            <a:off x="4384431" y="2708031"/>
            <a:ext cx="0" cy="287215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BF9873D9-039D-BBC9-2E9D-422644C7F8B3}"/>
              </a:ext>
            </a:extLst>
          </p:cNvPr>
          <p:cNvCxnSpPr/>
          <p:nvPr/>
        </p:nvCxnSpPr>
        <p:spPr>
          <a:xfrm>
            <a:off x="7807569" y="2708031"/>
            <a:ext cx="0" cy="287215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78182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D165E-FFC9-D189-71ED-BCEA31DF0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7BEB5453-1654-2997-1238-EA97F4BFE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Påstand om selvkjørende biler – andel enig (2/3)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326F39-0FE7-7629-6695-BF9E18AF50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6</a:t>
            </a:fld>
            <a:endParaRPr lang="nb-NO" dirty="0"/>
          </a:p>
        </p:txBody>
      </p:sp>
      <p:graphicFrame>
        <p:nvGraphicFramePr>
          <p:cNvPr id="10" name="Plassholder for diagram 9">
            <a:extLst>
              <a:ext uri="{FF2B5EF4-FFF2-40B4-BE49-F238E27FC236}">
                <a16:creationId xmlns:a16="http://schemas.microsoft.com/office/drawing/2014/main" id="{BA6E7FA3-9056-5208-B1C9-9F7F5D2A87A0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98973165"/>
              </p:ext>
            </p:extLst>
          </p:nvPr>
        </p:nvGraphicFramePr>
        <p:xfrm>
          <a:off x="838199" y="1557338"/>
          <a:ext cx="10538281" cy="437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" name="Rett linje 1">
            <a:extLst>
              <a:ext uri="{FF2B5EF4-FFF2-40B4-BE49-F238E27FC236}">
                <a16:creationId xmlns:a16="http://schemas.microsoft.com/office/drawing/2014/main" id="{61BB6950-F485-21C0-E757-46CB5D2DA459}"/>
              </a:ext>
            </a:extLst>
          </p:cNvPr>
          <p:cNvCxnSpPr/>
          <p:nvPr/>
        </p:nvCxnSpPr>
        <p:spPr>
          <a:xfrm>
            <a:off x="2086708" y="2719754"/>
            <a:ext cx="0" cy="287215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8A5C2CB4-B05A-2C67-F9FE-D30BC5FBDB83}"/>
              </a:ext>
            </a:extLst>
          </p:cNvPr>
          <p:cNvCxnSpPr/>
          <p:nvPr/>
        </p:nvCxnSpPr>
        <p:spPr>
          <a:xfrm>
            <a:off x="4384431" y="2708031"/>
            <a:ext cx="0" cy="287215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9E47E933-EB8A-6A72-5D98-A0849DA4E2BB}"/>
              </a:ext>
            </a:extLst>
          </p:cNvPr>
          <p:cNvCxnSpPr/>
          <p:nvPr/>
        </p:nvCxnSpPr>
        <p:spPr>
          <a:xfrm>
            <a:off x="7807569" y="2708031"/>
            <a:ext cx="0" cy="287215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30541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A8185-0474-EFEC-309F-ACCEC6A1C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6AC935E5-27E3-2579-1E7A-16AE55E8F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Påstand om selvkjørende biler – andel enig (3/3)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5614A8-5835-E419-CF7B-1CBC6B178C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7</a:t>
            </a:fld>
            <a:endParaRPr lang="nb-NO" dirty="0"/>
          </a:p>
        </p:txBody>
      </p:sp>
      <p:graphicFrame>
        <p:nvGraphicFramePr>
          <p:cNvPr id="10" name="Plassholder for diagram 9">
            <a:extLst>
              <a:ext uri="{FF2B5EF4-FFF2-40B4-BE49-F238E27FC236}">
                <a16:creationId xmlns:a16="http://schemas.microsoft.com/office/drawing/2014/main" id="{2B50A5FE-784C-0C56-1112-71B096BD8A29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3586613217"/>
              </p:ext>
            </p:extLst>
          </p:nvPr>
        </p:nvGraphicFramePr>
        <p:xfrm>
          <a:off x="838199" y="1557338"/>
          <a:ext cx="10538281" cy="437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08A2C247-F301-6505-D67D-411D2206FC12}"/>
              </a:ext>
            </a:extLst>
          </p:cNvPr>
          <p:cNvCxnSpPr/>
          <p:nvPr/>
        </p:nvCxnSpPr>
        <p:spPr>
          <a:xfrm>
            <a:off x="2086708" y="2719754"/>
            <a:ext cx="0" cy="287215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D6661621-F026-CB84-7667-8E50FD8188B7}"/>
              </a:ext>
            </a:extLst>
          </p:cNvPr>
          <p:cNvCxnSpPr/>
          <p:nvPr/>
        </p:nvCxnSpPr>
        <p:spPr>
          <a:xfrm>
            <a:off x="4384431" y="2708031"/>
            <a:ext cx="0" cy="287215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7CE52A30-133E-8A18-17FE-BB86D309DED2}"/>
              </a:ext>
            </a:extLst>
          </p:cNvPr>
          <p:cNvCxnSpPr/>
          <p:nvPr/>
        </p:nvCxnSpPr>
        <p:spPr>
          <a:xfrm>
            <a:off x="7807569" y="2708031"/>
            <a:ext cx="0" cy="287215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9275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73CB0-629F-C67C-765E-DFC4DDDF9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44F50F-56A4-8903-2D75-0557D1953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43" y="353094"/>
            <a:ext cx="6865939" cy="842312"/>
          </a:xfrm>
        </p:spPr>
        <p:txBody>
          <a:bodyPr>
            <a:normAutofit fontScale="90000"/>
          </a:bodyPr>
          <a:lstStyle/>
          <a:p>
            <a:r>
              <a:rPr lang="nb-NO" dirty="0"/>
              <a:t>Kunstig Intelligens i biler – bileiere deler seg i to</a:t>
            </a:r>
          </a:p>
        </p:txBody>
      </p:sp>
      <p:graphicFrame>
        <p:nvGraphicFramePr>
          <p:cNvPr id="6" name="Plassholder for diagram 5">
            <a:extLst>
              <a:ext uri="{FF2B5EF4-FFF2-40B4-BE49-F238E27FC236}">
                <a16:creationId xmlns:a16="http://schemas.microsoft.com/office/drawing/2014/main" id="{7A06F221-823F-7A66-3D2C-DEF2F23CF7DE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46702092"/>
              </p:ext>
            </p:extLst>
          </p:nvPr>
        </p:nvGraphicFramePr>
        <p:xfrm>
          <a:off x="850901" y="1557338"/>
          <a:ext cx="6865938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CC6141D-D473-1DD1-AEE7-81577311E5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95223" y="6101395"/>
            <a:ext cx="5521615" cy="525982"/>
          </a:xfrm>
        </p:spPr>
        <p:txBody>
          <a:bodyPr>
            <a:normAutofit/>
          </a:bodyPr>
          <a:lstStyle/>
          <a:p>
            <a:r>
              <a:rPr lang="nb-NO" sz="1000" dirty="0"/>
              <a:t>Nedenfor følger noen påstander om selvkjørende biler og kunstig intelligens i moderne biler. Er du enig eller uenig i følgende påstander?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AA3112C-FE32-86C4-C03E-7DFC5C9D2D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sz="1000"/>
              <a:t>211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AB0E9CD-E89C-BA29-A091-0053D4E25EE4}"/>
              </a:ext>
            </a:extLst>
          </p:cNvPr>
          <p:cNvSpPr/>
          <p:nvPr/>
        </p:nvSpPr>
        <p:spPr>
          <a:xfrm>
            <a:off x="8148638" y="1"/>
            <a:ext cx="404336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lassholder for innhold 7">
            <a:extLst>
              <a:ext uri="{FF2B5EF4-FFF2-40B4-BE49-F238E27FC236}">
                <a16:creationId xmlns:a16="http://schemas.microsoft.com/office/drawing/2014/main" id="{BAE0D74B-96E7-4BBF-20C0-58589C6AC191}"/>
              </a:ext>
            </a:extLst>
          </p:cNvPr>
          <p:cNvSpPr txBox="1">
            <a:spLocks/>
          </p:cNvSpPr>
          <p:nvPr/>
        </p:nvSpPr>
        <p:spPr>
          <a:xfrm>
            <a:off x="8148638" y="1675987"/>
            <a:ext cx="3229437" cy="4294217"/>
          </a:xfrm>
          <a:prstGeom prst="rect">
            <a:avLst/>
          </a:prstGeom>
        </p:spPr>
        <p:txBody>
          <a:bodyPr/>
          <a:lstStyle>
            <a:lvl1pPr marL="361950" indent="-4746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nb-NO" sz="1400" dirty="0">
                <a:solidFill>
                  <a:schemeClr val="accent6"/>
                </a:solidFill>
              </a:rPr>
              <a:t>Nesten fire av ti bileiere tror KI vil kunne bidra til å gjøre bilkjøring tryggere</a:t>
            </a:r>
          </a:p>
          <a:p>
            <a:pPr>
              <a:buFont typeface="Wingdings" pitchFamily="2" charset="2"/>
              <a:buChar char="q"/>
            </a:pPr>
            <a:r>
              <a:rPr lang="nb-NO" sz="1400" dirty="0">
                <a:solidFill>
                  <a:schemeClr val="accent6"/>
                </a:solidFill>
              </a:rPr>
              <a:t>Noen færre, om lag tre av ti, tror KI kan bidra til en bedre kjøreopplevelse</a:t>
            </a:r>
          </a:p>
          <a:p>
            <a:pPr>
              <a:buFont typeface="Wingdings" pitchFamily="2" charset="2"/>
              <a:buChar char="q"/>
            </a:pPr>
            <a:r>
              <a:rPr lang="nb-NO" sz="1400" dirty="0">
                <a:solidFill>
                  <a:schemeClr val="accent6"/>
                </a:solidFill>
              </a:rPr>
              <a:t>Men bare en av fem ønsker seg mer KI i biler</a:t>
            </a:r>
          </a:p>
          <a:p>
            <a:pPr>
              <a:buFont typeface="Wingdings" pitchFamily="2" charset="2"/>
              <a:buChar char="q"/>
            </a:pPr>
            <a:r>
              <a:rPr lang="nb-NO" sz="1400" dirty="0">
                <a:solidFill>
                  <a:schemeClr val="accent6"/>
                </a:solidFill>
              </a:rPr>
              <a:t>Variasjoner etter kjønn, alder og drivlinje på dagens bil er vist på de neste sidene</a:t>
            </a:r>
          </a:p>
          <a:p>
            <a:pPr>
              <a:buFont typeface="Wingdings" pitchFamily="2" charset="2"/>
              <a:buChar char="q"/>
            </a:pPr>
            <a:endParaRPr lang="nb-NO" sz="1400" dirty="0">
              <a:solidFill>
                <a:schemeClr val="accent6"/>
              </a:solidFill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B7C130B-AC3E-CA85-5AD5-44B0815308C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34878" y="167362"/>
            <a:ext cx="1080000" cy="1080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7D56ED6C-1FDF-352B-A864-886BF3F11F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558" y="6229513"/>
            <a:ext cx="449983" cy="4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665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75FB8-18B3-98E3-BF53-679C77F5A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64F3879A-94C0-41B8-AE11-CBC45173B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Påstand om KI i biler – andel enig (1/3)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4BB9825-F415-2607-55F5-ECE779E44D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pPr/>
              <a:t>9</a:t>
            </a:fld>
            <a:endParaRPr lang="nb-NO" dirty="0"/>
          </a:p>
        </p:txBody>
      </p:sp>
      <p:graphicFrame>
        <p:nvGraphicFramePr>
          <p:cNvPr id="10" name="Plassholder for diagram 9">
            <a:extLst>
              <a:ext uri="{FF2B5EF4-FFF2-40B4-BE49-F238E27FC236}">
                <a16:creationId xmlns:a16="http://schemas.microsoft.com/office/drawing/2014/main" id="{0CAF5D70-9029-42F4-911A-B9968E761E0E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2861566432"/>
              </p:ext>
            </p:extLst>
          </p:nvPr>
        </p:nvGraphicFramePr>
        <p:xfrm>
          <a:off x="838199" y="1557338"/>
          <a:ext cx="10538281" cy="437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C191C848-6B36-6A8F-A7C3-86B8ACA3B87B}"/>
              </a:ext>
            </a:extLst>
          </p:cNvPr>
          <p:cNvCxnSpPr/>
          <p:nvPr/>
        </p:nvCxnSpPr>
        <p:spPr>
          <a:xfrm>
            <a:off x="2086708" y="2719754"/>
            <a:ext cx="0" cy="287215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21D450A7-F723-24E8-9B37-13441B0E2FB6}"/>
              </a:ext>
            </a:extLst>
          </p:cNvPr>
          <p:cNvCxnSpPr/>
          <p:nvPr/>
        </p:nvCxnSpPr>
        <p:spPr>
          <a:xfrm>
            <a:off x="4384431" y="2708031"/>
            <a:ext cx="0" cy="287215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CBAF9A63-7079-5AC9-3180-3E45663738DD}"/>
              </a:ext>
            </a:extLst>
          </p:cNvPr>
          <p:cNvCxnSpPr/>
          <p:nvPr/>
        </p:nvCxnSpPr>
        <p:spPr>
          <a:xfrm>
            <a:off x="7807569" y="2708031"/>
            <a:ext cx="0" cy="287215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34490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-tema">
  <a:themeElements>
    <a:clrScheme name="Egendefinert 1">
      <a:dk1>
        <a:srgbClr val="515350"/>
      </a:dk1>
      <a:lt1>
        <a:srgbClr val="FFFFFF"/>
      </a:lt1>
      <a:dk2>
        <a:srgbClr val="F26649"/>
      </a:dk2>
      <a:lt2>
        <a:srgbClr val="E7E6E6"/>
      </a:lt2>
      <a:accent1>
        <a:srgbClr val="71C3B3"/>
      </a:accent1>
      <a:accent2>
        <a:srgbClr val="1C7CA1"/>
      </a:accent2>
      <a:accent3>
        <a:srgbClr val="FCF7BA"/>
      </a:accent3>
      <a:accent4>
        <a:srgbClr val="FCE164"/>
      </a:accent4>
      <a:accent5>
        <a:srgbClr val="F15F5B"/>
      </a:accent5>
      <a:accent6>
        <a:srgbClr val="515350"/>
      </a:accent6>
      <a:hlink>
        <a:srgbClr val="F26649"/>
      </a:hlink>
      <a:folHlink>
        <a:srgbClr val="E2224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565E3FA4-FBA9-47BC-9CB8-2068A161A4D4}" vid="{C1658BF7-6B3E-41BD-89F9-08B7300757D2}"/>
    </a:ext>
  </a:extLst>
</a:theme>
</file>

<file path=ppt/theme/theme2.xml><?xml version="1.0" encoding="utf-8"?>
<a:theme xmlns:a="http://schemas.openxmlformats.org/drawingml/2006/main" name="1_Hovedmal - Opinion">
  <a:themeElements>
    <a:clrScheme name="Opinion fargepalett">
      <a:dk1>
        <a:srgbClr val="302026"/>
      </a:dk1>
      <a:lt1>
        <a:srgbClr val="FFFFFF"/>
      </a:lt1>
      <a:dk2>
        <a:srgbClr val="44546A"/>
      </a:dk2>
      <a:lt2>
        <a:srgbClr val="E7E6E6"/>
      </a:lt2>
      <a:accent1>
        <a:srgbClr val="71C3B3"/>
      </a:accent1>
      <a:accent2>
        <a:srgbClr val="1C7CA1"/>
      </a:accent2>
      <a:accent3>
        <a:srgbClr val="FCF7BA"/>
      </a:accent3>
      <a:accent4>
        <a:srgbClr val="FCE164"/>
      </a:accent4>
      <a:accent5>
        <a:srgbClr val="F15F5B"/>
      </a:accent5>
      <a:accent6>
        <a:srgbClr val="515350"/>
      </a:accent6>
      <a:hlink>
        <a:srgbClr val="F26649"/>
      </a:hlink>
      <a:folHlink>
        <a:srgbClr val="F2664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mtClean="0">
            <a:latin typeface="Arial" charset="0"/>
            <a:ea typeface="Arial" charset="0"/>
            <a:cs typeface="Arial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solidFill>
              <a:schemeClr val="accent6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1" id="{565E3FA4-FBA9-47BC-9CB8-2068A161A4D4}" vid="{680EC41F-8F0F-4A6F-BBC3-5EC39304D48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  <wetp:taskpane dockstate="right" visibility="0" width="350" row="10">
    <wetp:webextensionref xmlns:r="http://schemas.openxmlformats.org/officeDocument/2006/relationships" r:id="rId2"/>
  </wetp:taskpane>
  <wetp:taskpane dockstate="right" visibility="0" width="350" row="9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EC46D9D7-D922-2547-B0A9-94A277E3AD4F}">
  <we:reference id="wa104380827" version="1.0.0.0" store="nb-NO" storeType="OMEX"/>
  <we:alternateReferences>
    <we:reference id="wa104380827" version="1.0.0.0" store="wa104380827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FC2B7098-2FCC-3A4E-92AB-C5B08E307181}">
  <we:reference id="wa104379997" version="1.0.0.2" store="nb-NO" storeType="OMEX"/>
  <we:alternateReferences>
    <we:reference id="wa104379997" version="1.0.0.2" store="wa104379997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F6A8BFFF-258C-ED4E-B6B5-366DD2E6E631}">
  <we:reference id="wa104381063" version="1.0.0.0" store="nb-NO" storeType="OMEX"/>
  <we:alternateReferences>
    <we:reference id="wa104381063" version="1.0.0.0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7056</TotalTime>
  <Words>593</Words>
  <Application>Microsoft Macintosh PowerPoint</Application>
  <PresentationFormat>Widescreen</PresentationFormat>
  <Paragraphs>59</Paragraphs>
  <Slides>13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Century Schoolbook</vt:lpstr>
      <vt:lpstr>Courier New</vt:lpstr>
      <vt:lpstr>Wingdings</vt:lpstr>
      <vt:lpstr>Office-tema</vt:lpstr>
      <vt:lpstr>1_Hovedmal - Opinion</vt:lpstr>
      <vt:lpstr>Xpeng</vt:lpstr>
      <vt:lpstr>PowerPoint-presentasjon</vt:lpstr>
      <vt:lpstr>Utvalgets sammensetning (n=211)</vt:lpstr>
      <vt:lpstr>Selvkjørende biler – avventende holdning hos mange bileiere</vt:lpstr>
      <vt:lpstr>Påstand om selvkjørende biler – andel enig (1/3)</vt:lpstr>
      <vt:lpstr>Påstand om selvkjørende biler – andel enig (2/3)</vt:lpstr>
      <vt:lpstr>Påstand om selvkjørende biler – andel enig (3/3)</vt:lpstr>
      <vt:lpstr>Kunstig Intelligens i biler – bileiere deler seg i to</vt:lpstr>
      <vt:lpstr>Påstand om KI i biler – andel enig (1/3)</vt:lpstr>
      <vt:lpstr>Påstand om KI i biler – andel enig (2/3)</vt:lpstr>
      <vt:lpstr>Påstand om KI i biler – andel enig (3/3)</vt:lpstr>
      <vt:lpstr>Batterikapasitet og rekkevidde fortsatt svært viktig for bilkjøpere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INSPIRASJONSSLIDER</dc:title>
  <dc:creator>Anne-Sofie Åmodt</dc:creator>
  <cp:lastModifiedBy>Ola Gaute Aas Askheim</cp:lastModifiedBy>
  <cp:revision>132</cp:revision>
  <dcterms:created xsi:type="dcterms:W3CDTF">2020-08-20T12:38:04Z</dcterms:created>
  <dcterms:modified xsi:type="dcterms:W3CDTF">2025-04-09T10:52:29Z</dcterms:modified>
</cp:coreProperties>
</file>