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5"/>
  </p:sldMasterIdLst>
  <p:notesMasterIdLst>
    <p:notesMasterId r:id="rId18"/>
  </p:notesMasterIdLst>
  <p:handoutMasterIdLst>
    <p:handoutMasterId r:id="rId19"/>
  </p:handoutMasterIdLst>
  <p:sldIdLst>
    <p:sldId id="310" r:id="rId6"/>
    <p:sldId id="336" r:id="rId7"/>
    <p:sldId id="321" r:id="rId8"/>
    <p:sldId id="311" r:id="rId9"/>
    <p:sldId id="319" r:id="rId10"/>
    <p:sldId id="324" r:id="rId11"/>
    <p:sldId id="325" r:id="rId12"/>
    <p:sldId id="317" r:id="rId13"/>
    <p:sldId id="313" r:id="rId14"/>
    <p:sldId id="312" r:id="rId15"/>
    <p:sldId id="316" r:id="rId16"/>
    <p:sldId id="315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a Templates" id="{1268AB51-E67E-4325-B36C-18CE5D991033}">
          <p14:sldIdLst/>
        </p14:section>
        <p14:section name="LIGHT" id="{B4265090-C793-44AB-81A3-C10435BAC397}">
          <p14:sldIdLst>
            <p14:sldId id="310"/>
            <p14:sldId id="336"/>
            <p14:sldId id="321"/>
            <p14:sldId id="311"/>
            <p14:sldId id="319"/>
            <p14:sldId id="324"/>
            <p14:sldId id="325"/>
            <p14:sldId id="317"/>
            <p14:sldId id="313"/>
            <p14:sldId id="312"/>
            <p14:sldId id="316"/>
            <p14:sldId id="315"/>
          </p14:sldIdLst>
        </p14:section>
        <p14:section name="Images" id="{B455CDDA-BF84-4C48-9BA1-23EA99B15C70}">
          <p14:sldIdLst/>
        </p14:section>
        <p14:section name="Charts" id="{18F49F5F-76A2-4881-93EB-9FC109DBC15E}">
          <p14:sldIdLst/>
        </p14:section>
        <p14:section name="Content" id="{86EF22EA-E4C7-4E6E-B536-D38528B9CADA}">
          <p14:sldIdLst/>
        </p14:section>
        <p14:section name="Process" id="{C9846124-6320-407A-85A0-E256B6CF4C4C}">
          <p14:sldIdLst/>
        </p14:section>
        <p14:section name="Tables" id="{7C194F21-FFC6-464D-A617-AFEF9B839B6F}">
          <p14:sldIdLst/>
        </p14:section>
        <p14:section name="Timelines" id="{40E24C7E-5558-4BFF-8670-BB8B9B5EFF77}">
          <p14:sldIdLst/>
        </p14:section>
        <p14:section name="Icons" id="{85D5E106-3F9E-48FA-B3F2-8F4CE41B698A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131E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8" autoAdjust="0"/>
    <p:restoredTop sz="94660"/>
  </p:normalViewPr>
  <p:slideViewPr>
    <p:cSldViewPr snapToGrid="0">
      <p:cViewPr varScale="1">
        <p:scale>
          <a:sx n="64" d="100"/>
          <a:sy n="64" d="100"/>
        </p:scale>
        <p:origin x="54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62" d="100"/>
          <a:sy n="62" d="100"/>
        </p:scale>
        <p:origin x="2179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76251B7C-5F51-4A6A-930A-B38EF4DFD6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C999E23-7FEA-4B15-9BC6-9A7FEB052B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83E31-8C0A-42AD-B081-82EA9362E457}" type="datetimeFigureOut">
              <a:rPr lang="de-DE" smtClean="0"/>
              <a:t>03.04.2024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BA2536-E039-4CBD-BFA4-2196182BEA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D93837-B324-4FF3-9891-A97BF8612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D8098-A646-4005-90C9-69AC2859826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498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177B4-2FB7-41E9-9151-0E63C8EE4E95}" type="datetimeFigureOut">
              <a:rPr lang="de-DE" smtClean="0"/>
              <a:t>03.04.2024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08AB7-AB16-4FF0-9D74-46DE6108951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93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4.sv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4">
            <a:extLst>
              <a:ext uri="{FF2B5EF4-FFF2-40B4-BE49-F238E27FC236}">
                <a16:creationId xmlns:a16="http://schemas.microsoft.com/office/drawing/2014/main" id="{C685D95D-72ED-4AE0-ACBE-E9D6419964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0226040" cy="6858000"/>
          </a:xfrm>
          <a:gradFill flip="none" rotWithShape="1">
            <a:gsLst>
              <a:gs pos="0">
                <a:schemeClr val="accent1"/>
              </a:gs>
              <a:gs pos="25000">
                <a:schemeClr val="accent1">
                  <a:alpha val="90000"/>
                </a:schemeClr>
              </a:gs>
              <a:gs pos="77000">
                <a:schemeClr val="accent1">
                  <a:alpha val="0"/>
                </a:schemeClr>
              </a:gs>
              <a:gs pos="50000">
                <a:schemeClr val="accent1">
                  <a:alpha val="62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A1D02E5-C876-402C-B324-6B04746267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6889" b="17555"/>
            </a:stretch>
          </a:blip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de-DE" dirty="0"/>
              <a:t>…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AC9F213-53DC-4B86-B3D6-8931260110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58F3E75-F27F-4136-83CE-ECA902FB76EB}"/>
              </a:ext>
            </a:extLst>
          </p:cNvPr>
          <p:cNvSpPr txBox="1"/>
          <p:nvPr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 dirty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1D7BC3-ECD4-4BBD-861C-A932FD56A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2B75CE5-72D5-405B-BCBB-F6082305D47A}"/>
              </a:ext>
            </a:extLst>
          </p:cNvPr>
          <p:cNvSpPr txBox="1"/>
          <p:nvPr/>
        </p:nvSpPr>
        <p:spPr>
          <a:xfrm>
            <a:off x="-1613415" y="1100594"/>
            <a:ext cx="151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Crop image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78D26D1-02A7-49D7-917A-3F82F165A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175" r="4451" b="9005"/>
          <a:stretch/>
        </p:blipFill>
        <p:spPr>
          <a:xfrm>
            <a:off x="-774379" y="1380705"/>
            <a:ext cx="581230" cy="48945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237DF35-5E48-41D8-B4C1-ED8C0CCAFF5B}"/>
              </a:ext>
            </a:extLst>
          </p:cNvPr>
          <p:cNvSpPr txBox="1"/>
          <p:nvPr/>
        </p:nvSpPr>
        <p:spPr>
          <a:xfrm>
            <a:off x="-1613415" y="198737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3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99839AD5-6CFF-4B43-A6DD-99A16C38E7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2481103"/>
            <a:ext cx="581230" cy="48945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6ED0387-693B-437F-9B62-9A1C5E96E5E1}"/>
              </a:ext>
            </a:extLst>
          </p:cNvPr>
          <p:cNvSpPr txBox="1"/>
          <p:nvPr/>
        </p:nvSpPr>
        <p:spPr>
          <a:xfrm>
            <a:off x="-1224795" y="303770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3B67D6-A992-4B8F-BBD7-FC0188C47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902" y="5655818"/>
            <a:ext cx="1956578" cy="792306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19EACF-0AC1-4483-B7F2-70B2F7E2B7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527321"/>
            <a:ext cx="5861505" cy="144024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Presentation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23D9E7-2C5F-47F5-8B41-87778B674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1894102"/>
            <a:ext cx="4021137" cy="77665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5DF842-5C69-4521-AE8E-522402E66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863" y="2804509"/>
            <a:ext cx="1885135" cy="28280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buNone/>
              <a:defRPr>
                <a:solidFill>
                  <a:schemeClr val="bg1"/>
                </a:solidFill>
              </a:defRPr>
            </a:lvl3pPr>
            <a:lvl4pPr algn="r">
              <a:buNone/>
              <a:defRPr>
                <a:solidFill>
                  <a:schemeClr val="bg1"/>
                </a:solidFill>
              </a:defRPr>
            </a:lvl4pPr>
            <a:lvl5pPr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0246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FC93A354-8B46-447C-A9AE-E5853BD700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1558180"/>
            <a:ext cx="4005896" cy="833562"/>
          </a:xfrm>
        </p:spPr>
        <p:txBody>
          <a:bodyPr>
            <a:noAutofit/>
          </a:bodyPr>
          <a:lstStyle>
            <a:lvl2pPr>
              <a:defRPr/>
            </a:lvl2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11" name="Bildplatzhalter 33">
            <a:extLst>
              <a:ext uri="{FF2B5EF4-FFF2-40B4-BE49-F238E27FC236}">
                <a16:creationId xmlns:a16="http://schemas.microsoft.com/office/drawing/2014/main" id="{52BC44E2-048C-4BA8-ACE9-75060C60EC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-11108" y="1732338"/>
            <a:ext cx="12213010" cy="5137236"/>
          </a:xfrm>
          <a:custGeom>
            <a:avLst/>
            <a:gdLst>
              <a:gd name="connsiteX0" fmla="*/ 0 w 7635875"/>
              <a:gd name="connsiteY0" fmla="*/ 0 h 5300661"/>
              <a:gd name="connsiteX1" fmla="*/ 0 w 7635875"/>
              <a:gd name="connsiteY1" fmla="*/ 0 h 5300661"/>
              <a:gd name="connsiteX2" fmla="*/ 7635875 w 7635875"/>
              <a:gd name="connsiteY2" fmla="*/ 0 h 5300661"/>
              <a:gd name="connsiteX3" fmla="*/ 7635875 w 7635875"/>
              <a:gd name="connsiteY3" fmla="*/ 0 h 5300661"/>
              <a:gd name="connsiteX4" fmla="*/ 7635875 w 7635875"/>
              <a:gd name="connsiteY4" fmla="*/ 5300661 h 5300661"/>
              <a:gd name="connsiteX5" fmla="*/ 7635875 w 7635875"/>
              <a:gd name="connsiteY5" fmla="*/ 5300661 h 5300661"/>
              <a:gd name="connsiteX6" fmla="*/ 0 w 7635875"/>
              <a:gd name="connsiteY6" fmla="*/ 5300661 h 5300661"/>
              <a:gd name="connsiteX7" fmla="*/ 0 w 7635875"/>
              <a:gd name="connsiteY7" fmla="*/ 5300661 h 5300661"/>
              <a:gd name="connsiteX8" fmla="*/ 0 w 7635875"/>
              <a:gd name="connsiteY8" fmla="*/ 0 h 5300661"/>
              <a:gd name="connsiteX0" fmla="*/ 7274 w 7643149"/>
              <a:gd name="connsiteY0" fmla="*/ 0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7274 w 7643149"/>
              <a:gd name="connsiteY9" fmla="*/ 0 h 5300661"/>
              <a:gd name="connsiteX0" fmla="*/ 1581431 w 7643149"/>
              <a:gd name="connsiteY0" fmla="*/ 613458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81431 w 7643149"/>
              <a:gd name="connsiteY0" fmla="*/ 613458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35132 w 7643149"/>
              <a:gd name="connsiteY0" fmla="*/ 11574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35132 w 7643149"/>
              <a:gd name="connsiteY9" fmla="*/ 11574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49161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5300661 h 5300661"/>
              <a:gd name="connsiteX4" fmla="*/ 7643149 w 7643149"/>
              <a:gd name="connsiteY4" fmla="*/ 5300661 h 5300661"/>
              <a:gd name="connsiteX5" fmla="*/ 7274 w 7643149"/>
              <a:gd name="connsiteY5" fmla="*/ 5300661 h 5300661"/>
              <a:gd name="connsiteX6" fmla="*/ 7274 w 7643149"/>
              <a:gd name="connsiteY6" fmla="*/ 5300661 h 5300661"/>
              <a:gd name="connsiteX7" fmla="*/ 0 w 7643149"/>
              <a:gd name="connsiteY7" fmla="*/ 1116414 h 5300661"/>
              <a:gd name="connsiteX8" fmla="*/ 1565612 w 7643149"/>
              <a:gd name="connsiteY8" fmla="*/ 171627 h 5300661"/>
              <a:gd name="connsiteX0" fmla="*/ 1565612 w 7643149"/>
              <a:gd name="connsiteY0" fmla="*/ 161795 h 5290829"/>
              <a:gd name="connsiteX1" fmla="*/ 1998120 w 7643149"/>
              <a:gd name="connsiteY1" fmla="*/ 13317 h 5290829"/>
              <a:gd name="connsiteX2" fmla="*/ 7643149 w 7643149"/>
              <a:gd name="connsiteY2" fmla="*/ 0 h 5290829"/>
              <a:gd name="connsiteX3" fmla="*/ 7643149 w 7643149"/>
              <a:gd name="connsiteY3" fmla="*/ 5290829 h 5290829"/>
              <a:gd name="connsiteX4" fmla="*/ 7643149 w 7643149"/>
              <a:gd name="connsiteY4" fmla="*/ 5290829 h 5290829"/>
              <a:gd name="connsiteX5" fmla="*/ 7274 w 7643149"/>
              <a:gd name="connsiteY5" fmla="*/ 5290829 h 5290829"/>
              <a:gd name="connsiteX6" fmla="*/ 7274 w 7643149"/>
              <a:gd name="connsiteY6" fmla="*/ 5290829 h 5290829"/>
              <a:gd name="connsiteX7" fmla="*/ 0 w 7643149"/>
              <a:gd name="connsiteY7" fmla="*/ 1106582 h 5290829"/>
              <a:gd name="connsiteX8" fmla="*/ 1565612 w 7643149"/>
              <a:gd name="connsiteY8" fmla="*/ 161795 h 5290829"/>
              <a:gd name="connsiteX0" fmla="*/ 1565612 w 7643149"/>
              <a:gd name="connsiteY0" fmla="*/ 148501 h 5277535"/>
              <a:gd name="connsiteX1" fmla="*/ 1998120 w 7643149"/>
              <a:gd name="connsiteY1" fmla="*/ 23 h 5277535"/>
              <a:gd name="connsiteX2" fmla="*/ 7643149 w 7643149"/>
              <a:gd name="connsiteY2" fmla="*/ 16203 h 5277535"/>
              <a:gd name="connsiteX3" fmla="*/ 7643149 w 7643149"/>
              <a:gd name="connsiteY3" fmla="*/ 5277535 h 5277535"/>
              <a:gd name="connsiteX4" fmla="*/ 7643149 w 7643149"/>
              <a:gd name="connsiteY4" fmla="*/ 5277535 h 5277535"/>
              <a:gd name="connsiteX5" fmla="*/ 7274 w 7643149"/>
              <a:gd name="connsiteY5" fmla="*/ 5277535 h 5277535"/>
              <a:gd name="connsiteX6" fmla="*/ 7274 w 7643149"/>
              <a:gd name="connsiteY6" fmla="*/ 5277535 h 5277535"/>
              <a:gd name="connsiteX7" fmla="*/ 0 w 7643149"/>
              <a:gd name="connsiteY7" fmla="*/ 1093288 h 5277535"/>
              <a:gd name="connsiteX8" fmla="*/ 1565612 w 7643149"/>
              <a:gd name="connsiteY8" fmla="*/ 148501 h 5277535"/>
              <a:gd name="connsiteX0" fmla="*/ 1565612 w 7652982"/>
              <a:gd name="connsiteY0" fmla="*/ 161794 h 5290828"/>
              <a:gd name="connsiteX1" fmla="*/ 1998120 w 7652982"/>
              <a:gd name="connsiteY1" fmla="*/ 13316 h 5290828"/>
              <a:gd name="connsiteX2" fmla="*/ 7652982 w 7652982"/>
              <a:gd name="connsiteY2" fmla="*/ 0 h 5290828"/>
              <a:gd name="connsiteX3" fmla="*/ 7643149 w 7652982"/>
              <a:gd name="connsiteY3" fmla="*/ 5290828 h 5290828"/>
              <a:gd name="connsiteX4" fmla="*/ 7643149 w 7652982"/>
              <a:gd name="connsiteY4" fmla="*/ 5290828 h 5290828"/>
              <a:gd name="connsiteX5" fmla="*/ 7274 w 7652982"/>
              <a:gd name="connsiteY5" fmla="*/ 5290828 h 5290828"/>
              <a:gd name="connsiteX6" fmla="*/ 7274 w 7652982"/>
              <a:gd name="connsiteY6" fmla="*/ 5290828 h 5290828"/>
              <a:gd name="connsiteX7" fmla="*/ 0 w 7652982"/>
              <a:gd name="connsiteY7" fmla="*/ 1106581 h 5290828"/>
              <a:gd name="connsiteX8" fmla="*/ 1565612 w 7652982"/>
              <a:gd name="connsiteY8" fmla="*/ 161794 h 5290828"/>
              <a:gd name="connsiteX0" fmla="*/ 1565612 w 7643202"/>
              <a:gd name="connsiteY0" fmla="*/ 161794 h 5290828"/>
              <a:gd name="connsiteX1" fmla="*/ 1998120 w 7643202"/>
              <a:gd name="connsiteY1" fmla="*/ 13316 h 5290828"/>
              <a:gd name="connsiteX2" fmla="*/ 7502511 w 7643202"/>
              <a:gd name="connsiteY2" fmla="*/ 0 h 5290828"/>
              <a:gd name="connsiteX3" fmla="*/ 7643149 w 7643202"/>
              <a:gd name="connsiteY3" fmla="*/ 5290828 h 5290828"/>
              <a:gd name="connsiteX4" fmla="*/ 7643149 w 7643202"/>
              <a:gd name="connsiteY4" fmla="*/ 5290828 h 5290828"/>
              <a:gd name="connsiteX5" fmla="*/ 7274 w 7643202"/>
              <a:gd name="connsiteY5" fmla="*/ 5290828 h 5290828"/>
              <a:gd name="connsiteX6" fmla="*/ 7274 w 7643202"/>
              <a:gd name="connsiteY6" fmla="*/ 5290828 h 5290828"/>
              <a:gd name="connsiteX7" fmla="*/ 0 w 7643202"/>
              <a:gd name="connsiteY7" fmla="*/ 1106581 h 5290828"/>
              <a:gd name="connsiteX8" fmla="*/ 1565612 w 7643202"/>
              <a:gd name="connsiteY8" fmla="*/ 161794 h 5290828"/>
              <a:gd name="connsiteX0" fmla="*/ 1565612 w 7643202"/>
              <a:gd name="connsiteY0" fmla="*/ 161794 h 5313977"/>
              <a:gd name="connsiteX1" fmla="*/ 1998120 w 7643202"/>
              <a:gd name="connsiteY1" fmla="*/ 13316 h 5313977"/>
              <a:gd name="connsiteX2" fmla="*/ 7502511 w 7643202"/>
              <a:gd name="connsiteY2" fmla="*/ 0 h 5313977"/>
              <a:gd name="connsiteX3" fmla="*/ 7643149 w 7643202"/>
              <a:gd name="connsiteY3" fmla="*/ 5290828 h 5313977"/>
              <a:gd name="connsiteX4" fmla="*/ 7457954 w 7643202"/>
              <a:gd name="connsiteY4" fmla="*/ 5313977 h 5313977"/>
              <a:gd name="connsiteX5" fmla="*/ 7274 w 7643202"/>
              <a:gd name="connsiteY5" fmla="*/ 5290828 h 5313977"/>
              <a:gd name="connsiteX6" fmla="*/ 7274 w 7643202"/>
              <a:gd name="connsiteY6" fmla="*/ 5290828 h 5313977"/>
              <a:gd name="connsiteX7" fmla="*/ 0 w 7643202"/>
              <a:gd name="connsiteY7" fmla="*/ 1106581 h 5313977"/>
              <a:gd name="connsiteX8" fmla="*/ 1565612 w 7643202"/>
              <a:gd name="connsiteY8" fmla="*/ 161794 h 5313977"/>
              <a:gd name="connsiteX0" fmla="*/ 1565612 w 8292618"/>
              <a:gd name="connsiteY0" fmla="*/ 161794 h 5313977"/>
              <a:gd name="connsiteX1" fmla="*/ 1998120 w 8292618"/>
              <a:gd name="connsiteY1" fmla="*/ 13316 h 5313977"/>
              <a:gd name="connsiteX2" fmla="*/ 7502511 w 8292618"/>
              <a:gd name="connsiteY2" fmla="*/ 0 h 5313977"/>
              <a:gd name="connsiteX3" fmla="*/ 7457954 w 8292618"/>
              <a:gd name="connsiteY3" fmla="*/ 5313977 h 5313977"/>
              <a:gd name="connsiteX4" fmla="*/ 7274 w 8292618"/>
              <a:gd name="connsiteY4" fmla="*/ 5290828 h 5313977"/>
              <a:gd name="connsiteX5" fmla="*/ 7274 w 8292618"/>
              <a:gd name="connsiteY5" fmla="*/ 5290828 h 5313977"/>
              <a:gd name="connsiteX6" fmla="*/ 0 w 8292618"/>
              <a:gd name="connsiteY6" fmla="*/ 1106581 h 5313977"/>
              <a:gd name="connsiteX7" fmla="*/ 1565612 w 8292618"/>
              <a:gd name="connsiteY7" fmla="*/ 161794 h 5313977"/>
              <a:gd name="connsiteX0" fmla="*/ 1565612 w 8023930"/>
              <a:gd name="connsiteY0" fmla="*/ 161794 h 5313977"/>
              <a:gd name="connsiteX1" fmla="*/ 1998120 w 8023930"/>
              <a:gd name="connsiteY1" fmla="*/ 13316 h 5313977"/>
              <a:gd name="connsiteX2" fmla="*/ 7502511 w 8023930"/>
              <a:gd name="connsiteY2" fmla="*/ 0 h 5313977"/>
              <a:gd name="connsiteX3" fmla="*/ 7457954 w 8023930"/>
              <a:gd name="connsiteY3" fmla="*/ 5313977 h 5313977"/>
              <a:gd name="connsiteX4" fmla="*/ 7274 w 8023930"/>
              <a:gd name="connsiteY4" fmla="*/ 5290828 h 5313977"/>
              <a:gd name="connsiteX5" fmla="*/ 7274 w 8023930"/>
              <a:gd name="connsiteY5" fmla="*/ 5290828 h 5313977"/>
              <a:gd name="connsiteX6" fmla="*/ 0 w 8023930"/>
              <a:gd name="connsiteY6" fmla="*/ 1106581 h 5313977"/>
              <a:gd name="connsiteX7" fmla="*/ 1565612 w 8023930"/>
              <a:gd name="connsiteY7" fmla="*/ 161794 h 5313977"/>
              <a:gd name="connsiteX0" fmla="*/ 1565612 w 8048503"/>
              <a:gd name="connsiteY0" fmla="*/ 161794 h 5313977"/>
              <a:gd name="connsiteX1" fmla="*/ 1998120 w 8048503"/>
              <a:gd name="connsiteY1" fmla="*/ 13316 h 5313977"/>
              <a:gd name="connsiteX2" fmla="*/ 7502511 w 8048503"/>
              <a:gd name="connsiteY2" fmla="*/ 0 h 5313977"/>
              <a:gd name="connsiteX3" fmla="*/ 7465670 w 8048503"/>
              <a:gd name="connsiteY3" fmla="*/ 4197021 h 5313977"/>
              <a:gd name="connsiteX4" fmla="*/ 7457954 w 8048503"/>
              <a:gd name="connsiteY4" fmla="*/ 5313977 h 5313977"/>
              <a:gd name="connsiteX5" fmla="*/ 7274 w 8048503"/>
              <a:gd name="connsiteY5" fmla="*/ 5290828 h 5313977"/>
              <a:gd name="connsiteX6" fmla="*/ 7274 w 8048503"/>
              <a:gd name="connsiteY6" fmla="*/ 5290828 h 5313977"/>
              <a:gd name="connsiteX7" fmla="*/ 0 w 8048503"/>
              <a:gd name="connsiteY7" fmla="*/ 1106581 h 5313977"/>
              <a:gd name="connsiteX8" fmla="*/ 1565612 w 8048503"/>
              <a:gd name="connsiteY8" fmla="*/ 161794 h 5313977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4460111 w 7937480"/>
              <a:gd name="connsiteY4" fmla="*/ 5290827 h 5290828"/>
              <a:gd name="connsiteX5" fmla="*/ 7274 w 7937480"/>
              <a:gd name="connsiteY5" fmla="*/ 5290828 h 5290828"/>
              <a:gd name="connsiteX6" fmla="*/ 7274 w 7937480"/>
              <a:gd name="connsiteY6" fmla="*/ 5290828 h 5290828"/>
              <a:gd name="connsiteX7" fmla="*/ 0 w 7937480"/>
              <a:gd name="connsiteY7" fmla="*/ 1106581 h 5290828"/>
              <a:gd name="connsiteX8" fmla="*/ 1565612 w 7937480"/>
              <a:gd name="connsiteY8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23816"/>
              <a:gd name="connsiteY0" fmla="*/ 161794 h 5290828"/>
              <a:gd name="connsiteX1" fmla="*/ 1998120 w 7923816"/>
              <a:gd name="connsiteY1" fmla="*/ 13316 h 5290828"/>
              <a:gd name="connsiteX2" fmla="*/ 7484223 w 7923816"/>
              <a:gd name="connsiteY2" fmla="*/ 0 h 5290828"/>
              <a:gd name="connsiteX3" fmla="*/ 7465670 w 7923816"/>
              <a:gd name="connsiteY3" fmla="*/ 4215309 h 5290828"/>
              <a:gd name="connsiteX4" fmla="*/ 6355195 w 7923816"/>
              <a:gd name="connsiteY4" fmla="*/ 4224029 h 5290828"/>
              <a:gd name="connsiteX5" fmla="*/ 5983339 w 7923816"/>
              <a:gd name="connsiteY5" fmla="*/ 4376429 h 5290828"/>
              <a:gd name="connsiteX6" fmla="*/ 4460111 w 7923816"/>
              <a:gd name="connsiteY6" fmla="*/ 5290827 h 5290828"/>
              <a:gd name="connsiteX7" fmla="*/ 7274 w 7923816"/>
              <a:gd name="connsiteY7" fmla="*/ 5290828 h 5290828"/>
              <a:gd name="connsiteX8" fmla="*/ 7274 w 7923816"/>
              <a:gd name="connsiteY8" fmla="*/ 5290828 h 5290828"/>
              <a:gd name="connsiteX9" fmla="*/ 0 w 7923816"/>
              <a:gd name="connsiteY9" fmla="*/ 1106581 h 5290828"/>
              <a:gd name="connsiteX10" fmla="*/ 1565612 w 7923816"/>
              <a:gd name="connsiteY10" fmla="*/ 161794 h 5290828"/>
              <a:gd name="connsiteX0" fmla="*/ 1565612 w 7484223"/>
              <a:gd name="connsiteY0" fmla="*/ 161794 h 5290828"/>
              <a:gd name="connsiteX1" fmla="*/ 1998120 w 7484223"/>
              <a:gd name="connsiteY1" fmla="*/ 13316 h 5290828"/>
              <a:gd name="connsiteX2" fmla="*/ 7484223 w 7484223"/>
              <a:gd name="connsiteY2" fmla="*/ 0 h 5290828"/>
              <a:gd name="connsiteX3" fmla="*/ 7465670 w 7484223"/>
              <a:gd name="connsiteY3" fmla="*/ 4215309 h 5290828"/>
              <a:gd name="connsiteX4" fmla="*/ 6355195 w 7484223"/>
              <a:gd name="connsiteY4" fmla="*/ 4224029 h 5290828"/>
              <a:gd name="connsiteX5" fmla="*/ 5983339 w 7484223"/>
              <a:gd name="connsiteY5" fmla="*/ 4376429 h 5290828"/>
              <a:gd name="connsiteX6" fmla="*/ 4460111 w 7484223"/>
              <a:gd name="connsiteY6" fmla="*/ 5290827 h 5290828"/>
              <a:gd name="connsiteX7" fmla="*/ 7274 w 7484223"/>
              <a:gd name="connsiteY7" fmla="*/ 5290828 h 5290828"/>
              <a:gd name="connsiteX8" fmla="*/ 7274 w 7484223"/>
              <a:gd name="connsiteY8" fmla="*/ 5290828 h 5290828"/>
              <a:gd name="connsiteX9" fmla="*/ 0 w 7484223"/>
              <a:gd name="connsiteY9" fmla="*/ 1106581 h 5290828"/>
              <a:gd name="connsiteX10" fmla="*/ 1565612 w 7484223"/>
              <a:gd name="connsiteY10" fmla="*/ 161794 h 5290828"/>
              <a:gd name="connsiteX0" fmla="*/ 1565612 w 7484277"/>
              <a:gd name="connsiteY0" fmla="*/ 161794 h 5290828"/>
              <a:gd name="connsiteX1" fmla="*/ 1998120 w 7484277"/>
              <a:gd name="connsiteY1" fmla="*/ 13316 h 5290828"/>
              <a:gd name="connsiteX2" fmla="*/ 7484223 w 7484277"/>
              <a:gd name="connsiteY2" fmla="*/ 0 h 5290828"/>
              <a:gd name="connsiteX3" fmla="*/ 7465670 w 7484277"/>
              <a:gd name="connsiteY3" fmla="*/ 4215309 h 5290828"/>
              <a:gd name="connsiteX4" fmla="*/ 6355195 w 7484277"/>
              <a:gd name="connsiteY4" fmla="*/ 4224029 h 5290828"/>
              <a:gd name="connsiteX5" fmla="*/ 5983339 w 7484277"/>
              <a:gd name="connsiteY5" fmla="*/ 4376429 h 5290828"/>
              <a:gd name="connsiteX6" fmla="*/ 4460111 w 7484277"/>
              <a:gd name="connsiteY6" fmla="*/ 5290827 h 5290828"/>
              <a:gd name="connsiteX7" fmla="*/ 7274 w 7484277"/>
              <a:gd name="connsiteY7" fmla="*/ 5290828 h 5290828"/>
              <a:gd name="connsiteX8" fmla="*/ 7274 w 7484277"/>
              <a:gd name="connsiteY8" fmla="*/ 5290828 h 5290828"/>
              <a:gd name="connsiteX9" fmla="*/ 0 w 7484277"/>
              <a:gd name="connsiteY9" fmla="*/ 1106581 h 5290828"/>
              <a:gd name="connsiteX10" fmla="*/ 1565612 w 7484277"/>
              <a:gd name="connsiteY10" fmla="*/ 161794 h 5290828"/>
              <a:gd name="connsiteX0" fmla="*/ 1565612 w 7467644"/>
              <a:gd name="connsiteY0" fmla="*/ 161794 h 5290828"/>
              <a:gd name="connsiteX1" fmla="*/ 1998120 w 7467644"/>
              <a:gd name="connsiteY1" fmla="*/ 13316 h 5290828"/>
              <a:gd name="connsiteX2" fmla="*/ 7456283 w 7467644"/>
              <a:gd name="connsiteY2" fmla="*/ 0 h 5290828"/>
              <a:gd name="connsiteX3" fmla="*/ 7465670 w 7467644"/>
              <a:gd name="connsiteY3" fmla="*/ 4215309 h 5290828"/>
              <a:gd name="connsiteX4" fmla="*/ 6355195 w 7467644"/>
              <a:gd name="connsiteY4" fmla="*/ 4224029 h 5290828"/>
              <a:gd name="connsiteX5" fmla="*/ 5983339 w 7467644"/>
              <a:gd name="connsiteY5" fmla="*/ 4376429 h 5290828"/>
              <a:gd name="connsiteX6" fmla="*/ 4460111 w 7467644"/>
              <a:gd name="connsiteY6" fmla="*/ 5290827 h 5290828"/>
              <a:gd name="connsiteX7" fmla="*/ 7274 w 7467644"/>
              <a:gd name="connsiteY7" fmla="*/ 5290828 h 5290828"/>
              <a:gd name="connsiteX8" fmla="*/ 7274 w 7467644"/>
              <a:gd name="connsiteY8" fmla="*/ 5290828 h 5290828"/>
              <a:gd name="connsiteX9" fmla="*/ 0 w 7467644"/>
              <a:gd name="connsiteY9" fmla="*/ 1106581 h 5290828"/>
              <a:gd name="connsiteX10" fmla="*/ 1565612 w 746764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7317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290828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510747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510747 h 5522321"/>
              <a:gd name="connsiteX8" fmla="*/ 0 w 7459274"/>
              <a:gd name="connsiteY8" fmla="*/ 1106581 h 5522321"/>
              <a:gd name="connsiteX9" fmla="*/ 1565612 w 7459274"/>
              <a:gd name="connsiteY9" fmla="*/ 161794 h 5522321"/>
              <a:gd name="connsiteX0" fmla="*/ 1565612 w 7479879"/>
              <a:gd name="connsiteY0" fmla="*/ 161794 h 5522321"/>
              <a:gd name="connsiteX1" fmla="*/ 1998120 w 7479879"/>
              <a:gd name="connsiteY1" fmla="*/ 13316 h 5522321"/>
              <a:gd name="connsiteX2" fmla="*/ 7456283 w 7479879"/>
              <a:gd name="connsiteY2" fmla="*/ 0 h 5522321"/>
              <a:gd name="connsiteX3" fmla="*/ 7478659 w 7479879"/>
              <a:gd name="connsiteY3" fmla="*/ 3613426 h 5522321"/>
              <a:gd name="connsiteX4" fmla="*/ 6355195 w 7479879"/>
              <a:gd name="connsiteY4" fmla="*/ 4224029 h 5522321"/>
              <a:gd name="connsiteX5" fmla="*/ 5973179 w 7479879"/>
              <a:gd name="connsiteY5" fmla="*/ 4376429 h 5522321"/>
              <a:gd name="connsiteX6" fmla="*/ 4101296 w 7479879"/>
              <a:gd name="connsiteY6" fmla="*/ 5522321 h 5522321"/>
              <a:gd name="connsiteX7" fmla="*/ 7274 w 7479879"/>
              <a:gd name="connsiteY7" fmla="*/ 5510747 h 5522321"/>
              <a:gd name="connsiteX8" fmla="*/ 0 w 7479879"/>
              <a:gd name="connsiteY8" fmla="*/ 1106581 h 5522321"/>
              <a:gd name="connsiteX9" fmla="*/ 1565612 w 7479879"/>
              <a:gd name="connsiteY9" fmla="*/ 161794 h 5522321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5973179 w 7479879"/>
              <a:gd name="connsiteY5" fmla="*/ 4376429 h 5510747"/>
              <a:gd name="connsiteX6" fmla="*/ 4541134 w 7479879"/>
              <a:gd name="connsiteY6" fmla="*/ 5510747 h 5510747"/>
              <a:gd name="connsiteX7" fmla="*/ 7274 w 7479879"/>
              <a:gd name="connsiteY7" fmla="*/ 5510747 h 5510747"/>
              <a:gd name="connsiteX8" fmla="*/ 0 w 7479879"/>
              <a:gd name="connsiteY8" fmla="*/ 1106581 h 5510747"/>
              <a:gd name="connsiteX9" fmla="*/ 1565612 w 7479879"/>
              <a:gd name="connsiteY9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4541134 w 7479879"/>
              <a:gd name="connsiteY5" fmla="*/ 5510747 h 5510747"/>
              <a:gd name="connsiteX6" fmla="*/ 7274 w 7479879"/>
              <a:gd name="connsiteY6" fmla="*/ 5510747 h 5510747"/>
              <a:gd name="connsiteX7" fmla="*/ 0 w 7479879"/>
              <a:gd name="connsiteY7" fmla="*/ 1106581 h 5510747"/>
              <a:gd name="connsiteX8" fmla="*/ 1565612 w 7479879"/>
              <a:gd name="connsiteY8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5315"/>
              <a:gd name="connsiteY0" fmla="*/ 161794 h 5510747"/>
              <a:gd name="connsiteX1" fmla="*/ 1998120 w 7475315"/>
              <a:gd name="connsiteY1" fmla="*/ 13316 h 5510747"/>
              <a:gd name="connsiteX2" fmla="*/ 7456283 w 7475315"/>
              <a:gd name="connsiteY2" fmla="*/ 0 h 5510747"/>
              <a:gd name="connsiteX3" fmla="*/ 7473896 w 7475315"/>
              <a:gd name="connsiteY3" fmla="*/ 3618189 h 5510747"/>
              <a:gd name="connsiteX4" fmla="*/ 4541134 w 7475315"/>
              <a:gd name="connsiteY4" fmla="*/ 5510747 h 5510747"/>
              <a:gd name="connsiteX5" fmla="*/ 7274 w 7475315"/>
              <a:gd name="connsiteY5" fmla="*/ 5510747 h 5510747"/>
              <a:gd name="connsiteX6" fmla="*/ 0 w 7475315"/>
              <a:gd name="connsiteY6" fmla="*/ 1106581 h 5510747"/>
              <a:gd name="connsiteX7" fmla="*/ 1565612 w 7475315"/>
              <a:gd name="connsiteY7" fmla="*/ 161794 h 5510747"/>
              <a:gd name="connsiteX0" fmla="*/ 1565612 w 7466474"/>
              <a:gd name="connsiteY0" fmla="*/ 161794 h 5510747"/>
              <a:gd name="connsiteX1" fmla="*/ 1998120 w 7466474"/>
              <a:gd name="connsiteY1" fmla="*/ 13316 h 5510747"/>
              <a:gd name="connsiteX2" fmla="*/ 7456283 w 7466474"/>
              <a:gd name="connsiteY2" fmla="*/ 0 h 5510747"/>
              <a:gd name="connsiteX3" fmla="*/ 7464371 w 7466474"/>
              <a:gd name="connsiteY3" fmla="*/ 3627714 h 5510747"/>
              <a:gd name="connsiteX4" fmla="*/ 4541134 w 7466474"/>
              <a:gd name="connsiteY4" fmla="*/ 5510747 h 5510747"/>
              <a:gd name="connsiteX5" fmla="*/ 7274 w 7466474"/>
              <a:gd name="connsiteY5" fmla="*/ 5510747 h 5510747"/>
              <a:gd name="connsiteX6" fmla="*/ 0 w 7466474"/>
              <a:gd name="connsiteY6" fmla="*/ 1106581 h 5510747"/>
              <a:gd name="connsiteX7" fmla="*/ 1565612 w 7466474"/>
              <a:gd name="connsiteY7" fmla="*/ 161794 h 5510747"/>
              <a:gd name="connsiteX0" fmla="*/ 1565612 w 7462372"/>
              <a:gd name="connsiteY0" fmla="*/ 161794 h 5510747"/>
              <a:gd name="connsiteX1" fmla="*/ 1998120 w 7462372"/>
              <a:gd name="connsiteY1" fmla="*/ 13316 h 5510747"/>
              <a:gd name="connsiteX2" fmla="*/ 7456283 w 7462372"/>
              <a:gd name="connsiteY2" fmla="*/ 0 h 5510747"/>
              <a:gd name="connsiteX3" fmla="*/ 7459609 w 7462372"/>
              <a:gd name="connsiteY3" fmla="*/ 3632476 h 5510747"/>
              <a:gd name="connsiteX4" fmla="*/ 4541134 w 7462372"/>
              <a:gd name="connsiteY4" fmla="*/ 5510747 h 5510747"/>
              <a:gd name="connsiteX5" fmla="*/ 7274 w 7462372"/>
              <a:gd name="connsiteY5" fmla="*/ 5510747 h 5510747"/>
              <a:gd name="connsiteX6" fmla="*/ 0 w 7462372"/>
              <a:gd name="connsiteY6" fmla="*/ 1106581 h 5510747"/>
              <a:gd name="connsiteX7" fmla="*/ 1565612 w 7462372"/>
              <a:gd name="connsiteY7" fmla="*/ 161794 h 5510747"/>
              <a:gd name="connsiteX0" fmla="*/ 1565612 w 7458839"/>
              <a:gd name="connsiteY0" fmla="*/ 161794 h 5510747"/>
              <a:gd name="connsiteX1" fmla="*/ 1998120 w 7458839"/>
              <a:gd name="connsiteY1" fmla="*/ 13316 h 5510747"/>
              <a:gd name="connsiteX2" fmla="*/ 7456283 w 7458839"/>
              <a:gd name="connsiteY2" fmla="*/ 0 h 5510747"/>
              <a:gd name="connsiteX3" fmla="*/ 7454846 w 7458839"/>
              <a:gd name="connsiteY3" fmla="*/ 3637239 h 5510747"/>
              <a:gd name="connsiteX4" fmla="*/ 4541134 w 7458839"/>
              <a:gd name="connsiteY4" fmla="*/ 5510747 h 5510747"/>
              <a:gd name="connsiteX5" fmla="*/ 7274 w 7458839"/>
              <a:gd name="connsiteY5" fmla="*/ 5510747 h 5510747"/>
              <a:gd name="connsiteX6" fmla="*/ 0 w 7458839"/>
              <a:gd name="connsiteY6" fmla="*/ 1106581 h 5510747"/>
              <a:gd name="connsiteX7" fmla="*/ 1565612 w 7458839"/>
              <a:gd name="connsiteY7" fmla="*/ 161794 h 5510747"/>
              <a:gd name="connsiteX0" fmla="*/ 1565612 w 7456574"/>
              <a:gd name="connsiteY0" fmla="*/ 161794 h 5510747"/>
              <a:gd name="connsiteX1" fmla="*/ 1998120 w 7456574"/>
              <a:gd name="connsiteY1" fmla="*/ 13316 h 5510747"/>
              <a:gd name="connsiteX2" fmla="*/ 7456283 w 7456574"/>
              <a:gd name="connsiteY2" fmla="*/ 0 h 5510747"/>
              <a:gd name="connsiteX3" fmla="*/ 7454846 w 7456574"/>
              <a:gd name="connsiteY3" fmla="*/ 3637239 h 5510747"/>
              <a:gd name="connsiteX4" fmla="*/ 4541134 w 7456574"/>
              <a:gd name="connsiteY4" fmla="*/ 5510747 h 5510747"/>
              <a:gd name="connsiteX5" fmla="*/ 7274 w 7456574"/>
              <a:gd name="connsiteY5" fmla="*/ 5510747 h 5510747"/>
              <a:gd name="connsiteX6" fmla="*/ 0 w 7456574"/>
              <a:gd name="connsiteY6" fmla="*/ 1106581 h 5510747"/>
              <a:gd name="connsiteX7" fmla="*/ 1565612 w 7456574"/>
              <a:gd name="connsiteY7" fmla="*/ 161794 h 5510747"/>
              <a:gd name="connsiteX0" fmla="*/ 1565612 w 7456283"/>
              <a:gd name="connsiteY0" fmla="*/ 161794 h 5510747"/>
              <a:gd name="connsiteX1" fmla="*/ 1998120 w 7456283"/>
              <a:gd name="connsiteY1" fmla="*/ 13316 h 5510747"/>
              <a:gd name="connsiteX2" fmla="*/ 7456283 w 7456283"/>
              <a:gd name="connsiteY2" fmla="*/ 0 h 5510747"/>
              <a:gd name="connsiteX3" fmla="*/ 7454846 w 7456283"/>
              <a:gd name="connsiteY3" fmla="*/ 3637239 h 5510747"/>
              <a:gd name="connsiteX4" fmla="*/ 4541134 w 7456283"/>
              <a:gd name="connsiteY4" fmla="*/ 5510747 h 5510747"/>
              <a:gd name="connsiteX5" fmla="*/ 7274 w 7456283"/>
              <a:gd name="connsiteY5" fmla="*/ 5510747 h 5510747"/>
              <a:gd name="connsiteX6" fmla="*/ 0 w 7456283"/>
              <a:gd name="connsiteY6" fmla="*/ 1106581 h 5510747"/>
              <a:gd name="connsiteX7" fmla="*/ 1565612 w 7456283"/>
              <a:gd name="connsiteY7" fmla="*/ 161794 h 5510747"/>
              <a:gd name="connsiteX0" fmla="*/ 1565612 w 7456283"/>
              <a:gd name="connsiteY0" fmla="*/ 157032 h 5505985"/>
              <a:gd name="connsiteX1" fmla="*/ 1998120 w 7456283"/>
              <a:gd name="connsiteY1" fmla="*/ 8554 h 5505985"/>
              <a:gd name="connsiteX2" fmla="*/ 7456283 w 7456283"/>
              <a:gd name="connsiteY2" fmla="*/ 0 h 5505985"/>
              <a:gd name="connsiteX3" fmla="*/ 7454846 w 7456283"/>
              <a:gd name="connsiteY3" fmla="*/ 3632477 h 5505985"/>
              <a:gd name="connsiteX4" fmla="*/ 4541134 w 7456283"/>
              <a:gd name="connsiteY4" fmla="*/ 5505985 h 5505985"/>
              <a:gd name="connsiteX5" fmla="*/ 7274 w 7456283"/>
              <a:gd name="connsiteY5" fmla="*/ 5505985 h 5505985"/>
              <a:gd name="connsiteX6" fmla="*/ 0 w 7456283"/>
              <a:gd name="connsiteY6" fmla="*/ 1101819 h 5505985"/>
              <a:gd name="connsiteX7" fmla="*/ 1565612 w 7456283"/>
              <a:gd name="connsiteY7" fmla="*/ 157032 h 5505985"/>
              <a:gd name="connsiteX0" fmla="*/ 1565612 w 7461045"/>
              <a:gd name="connsiteY0" fmla="*/ 152269 h 5501222"/>
              <a:gd name="connsiteX1" fmla="*/ 1998120 w 7461045"/>
              <a:gd name="connsiteY1" fmla="*/ 3791 h 5501222"/>
              <a:gd name="connsiteX2" fmla="*/ 7461045 w 7461045"/>
              <a:gd name="connsiteY2" fmla="*/ 0 h 5501222"/>
              <a:gd name="connsiteX3" fmla="*/ 7454846 w 7461045"/>
              <a:gd name="connsiteY3" fmla="*/ 3627714 h 5501222"/>
              <a:gd name="connsiteX4" fmla="*/ 4541134 w 7461045"/>
              <a:gd name="connsiteY4" fmla="*/ 5501222 h 5501222"/>
              <a:gd name="connsiteX5" fmla="*/ 7274 w 7461045"/>
              <a:gd name="connsiteY5" fmla="*/ 5501222 h 5501222"/>
              <a:gd name="connsiteX6" fmla="*/ 0 w 7461045"/>
              <a:gd name="connsiteY6" fmla="*/ 1097056 h 5501222"/>
              <a:gd name="connsiteX7" fmla="*/ 1565612 w 7461045"/>
              <a:gd name="connsiteY7" fmla="*/ 152269 h 5501222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4846 w 7456283"/>
              <a:gd name="connsiteY3" fmla="*/ 3623946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9681"/>
              <a:gd name="connsiteY0" fmla="*/ 148501 h 5497454"/>
              <a:gd name="connsiteX1" fmla="*/ 1998120 w 7459681"/>
              <a:gd name="connsiteY1" fmla="*/ 23 h 5497454"/>
              <a:gd name="connsiteX2" fmla="*/ 7456283 w 7459681"/>
              <a:gd name="connsiteY2" fmla="*/ 994 h 5497454"/>
              <a:gd name="connsiteX3" fmla="*/ 7459608 w 7459681"/>
              <a:gd name="connsiteY3" fmla="*/ 3619183 h 5497454"/>
              <a:gd name="connsiteX4" fmla="*/ 4541134 w 7459681"/>
              <a:gd name="connsiteY4" fmla="*/ 5497454 h 5497454"/>
              <a:gd name="connsiteX5" fmla="*/ 7274 w 7459681"/>
              <a:gd name="connsiteY5" fmla="*/ 5497454 h 5497454"/>
              <a:gd name="connsiteX6" fmla="*/ 0 w 7459681"/>
              <a:gd name="connsiteY6" fmla="*/ 1093288 h 5497454"/>
              <a:gd name="connsiteX7" fmla="*/ 1565612 w 7459681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50371 w 7456283"/>
              <a:gd name="connsiteY4" fmla="*/ 5164945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164945"/>
              <a:gd name="connsiteX1" fmla="*/ 1998120 w 7456283"/>
              <a:gd name="connsiteY1" fmla="*/ 23 h 5164945"/>
              <a:gd name="connsiteX2" fmla="*/ 7456283 w 7456283"/>
              <a:gd name="connsiteY2" fmla="*/ 994 h 5164945"/>
              <a:gd name="connsiteX3" fmla="*/ 7450372 w 7456283"/>
              <a:gd name="connsiteY3" fmla="*/ 3083474 h 5164945"/>
              <a:gd name="connsiteX4" fmla="*/ 4550371 w 7456283"/>
              <a:gd name="connsiteY4" fmla="*/ 5164945 h 5164945"/>
              <a:gd name="connsiteX5" fmla="*/ 7274 w 7456283"/>
              <a:gd name="connsiteY5" fmla="*/ 5137236 h 5164945"/>
              <a:gd name="connsiteX6" fmla="*/ 0 w 7456283"/>
              <a:gd name="connsiteY6" fmla="*/ 1093288 h 5164945"/>
              <a:gd name="connsiteX7" fmla="*/ 1565612 w 7456283"/>
              <a:gd name="connsiteY7" fmla="*/ 148501 h 5164945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6333538 w 12224209"/>
              <a:gd name="connsiteY0" fmla="*/ 148501 h 5137236"/>
              <a:gd name="connsiteX1" fmla="*/ 6766046 w 12224209"/>
              <a:gd name="connsiteY1" fmla="*/ 23 h 5137236"/>
              <a:gd name="connsiteX2" fmla="*/ 12224209 w 12224209"/>
              <a:gd name="connsiteY2" fmla="*/ 994 h 5137236"/>
              <a:gd name="connsiteX3" fmla="*/ 12218298 w 12224209"/>
              <a:gd name="connsiteY3" fmla="*/ 3083474 h 5137236"/>
              <a:gd name="connsiteX4" fmla="*/ 9341850 w 12224209"/>
              <a:gd name="connsiteY4" fmla="*/ 5129385 h 5137236"/>
              <a:gd name="connsiteX5" fmla="*/ 0 w 12224209"/>
              <a:gd name="connsiteY5" fmla="*/ 5137236 h 5137236"/>
              <a:gd name="connsiteX6" fmla="*/ 4767926 w 12224209"/>
              <a:gd name="connsiteY6" fmla="*/ 1093288 h 5137236"/>
              <a:gd name="connsiteX7" fmla="*/ 6333538 w 12224209"/>
              <a:gd name="connsiteY7" fmla="*/ 148501 h 5137236"/>
              <a:gd name="connsiteX0" fmla="*/ 6333788 w 12224459"/>
              <a:gd name="connsiteY0" fmla="*/ 148501 h 5137236"/>
              <a:gd name="connsiteX1" fmla="*/ 6766296 w 12224459"/>
              <a:gd name="connsiteY1" fmla="*/ 23 h 5137236"/>
              <a:gd name="connsiteX2" fmla="*/ 12224459 w 12224459"/>
              <a:gd name="connsiteY2" fmla="*/ 994 h 5137236"/>
              <a:gd name="connsiteX3" fmla="*/ 12218548 w 12224459"/>
              <a:gd name="connsiteY3" fmla="*/ 3083474 h 5137236"/>
              <a:gd name="connsiteX4" fmla="*/ 9342100 w 12224459"/>
              <a:gd name="connsiteY4" fmla="*/ 5129385 h 5137236"/>
              <a:gd name="connsiteX5" fmla="*/ 250 w 12224459"/>
              <a:gd name="connsiteY5" fmla="*/ 5137236 h 5137236"/>
              <a:gd name="connsiteX6" fmla="*/ 11449 w 12224459"/>
              <a:gd name="connsiteY6" fmla="*/ 3882670 h 5137236"/>
              <a:gd name="connsiteX7" fmla="*/ 6333788 w 12224459"/>
              <a:gd name="connsiteY7" fmla="*/ 148501 h 5137236"/>
              <a:gd name="connsiteX0" fmla="*/ 6333788 w 12224459"/>
              <a:gd name="connsiteY0" fmla="*/ 148501 h 5137236"/>
              <a:gd name="connsiteX1" fmla="*/ 6766296 w 12224459"/>
              <a:gd name="connsiteY1" fmla="*/ 23 h 5137236"/>
              <a:gd name="connsiteX2" fmla="*/ 12224459 w 12224459"/>
              <a:gd name="connsiteY2" fmla="*/ 994 h 5137236"/>
              <a:gd name="connsiteX3" fmla="*/ 12218548 w 12224459"/>
              <a:gd name="connsiteY3" fmla="*/ 3083474 h 5137236"/>
              <a:gd name="connsiteX4" fmla="*/ 9342100 w 12224459"/>
              <a:gd name="connsiteY4" fmla="*/ 5129385 h 5137236"/>
              <a:gd name="connsiteX5" fmla="*/ 250 w 12224459"/>
              <a:gd name="connsiteY5" fmla="*/ 5137236 h 5137236"/>
              <a:gd name="connsiteX6" fmla="*/ 11449 w 12224459"/>
              <a:gd name="connsiteY6" fmla="*/ 3882670 h 5137236"/>
              <a:gd name="connsiteX7" fmla="*/ 6333788 w 12224459"/>
              <a:gd name="connsiteY7" fmla="*/ 148501 h 5137236"/>
              <a:gd name="connsiteX0" fmla="*/ 6322339 w 12213010"/>
              <a:gd name="connsiteY0" fmla="*/ 148501 h 5137236"/>
              <a:gd name="connsiteX1" fmla="*/ 6754847 w 12213010"/>
              <a:gd name="connsiteY1" fmla="*/ 23 h 5137236"/>
              <a:gd name="connsiteX2" fmla="*/ 12213010 w 12213010"/>
              <a:gd name="connsiteY2" fmla="*/ 994 h 5137236"/>
              <a:gd name="connsiteX3" fmla="*/ 12207099 w 12213010"/>
              <a:gd name="connsiteY3" fmla="*/ 3083474 h 5137236"/>
              <a:gd name="connsiteX4" fmla="*/ 9330651 w 12213010"/>
              <a:gd name="connsiteY4" fmla="*/ 5129385 h 5137236"/>
              <a:gd name="connsiteX5" fmla="*/ 4041 w 12213010"/>
              <a:gd name="connsiteY5" fmla="*/ 5137236 h 5137236"/>
              <a:gd name="connsiteX6" fmla="*/ 0 w 12213010"/>
              <a:gd name="connsiteY6" fmla="*/ 3882670 h 5137236"/>
              <a:gd name="connsiteX7" fmla="*/ 6322339 w 12213010"/>
              <a:gd name="connsiteY7" fmla="*/ 148501 h 5137236"/>
              <a:gd name="connsiteX0" fmla="*/ 6322339 w 12213010"/>
              <a:gd name="connsiteY0" fmla="*/ 148501 h 5137236"/>
              <a:gd name="connsiteX1" fmla="*/ 6754847 w 12213010"/>
              <a:gd name="connsiteY1" fmla="*/ 23 h 5137236"/>
              <a:gd name="connsiteX2" fmla="*/ 12213010 w 12213010"/>
              <a:gd name="connsiteY2" fmla="*/ 994 h 5137236"/>
              <a:gd name="connsiteX3" fmla="*/ 12207099 w 12213010"/>
              <a:gd name="connsiteY3" fmla="*/ 3083474 h 5137236"/>
              <a:gd name="connsiteX4" fmla="*/ 9330651 w 12213010"/>
              <a:gd name="connsiteY4" fmla="*/ 5129385 h 5137236"/>
              <a:gd name="connsiteX5" fmla="*/ 4041 w 12213010"/>
              <a:gd name="connsiteY5" fmla="*/ 5137236 h 5137236"/>
              <a:gd name="connsiteX6" fmla="*/ 0 w 12213010"/>
              <a:gd name="connsiteY6" fmla="*/ 3882670 h 5137236"/>
              <a:gd name="connsiteX7" fmla="*/ 6322339 w 12213010"/>
              <a:gd name="connsiteY7" fmla="*/ 148501 h 513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3010" h="5137236">
                <a:moveTo>
                  <a:pt x="6322339" y="148501"/>
                </a:moveTo>
                <a:cubicBezTo>
                  <a:pt x="6476668" y="53288"/>
                  <a:pt x="6605598" y="-1284"/>
                  <a:pt x="6754847" y="23"/>
                </a:cubicBezTo>
                <a:lnTo>
                  <a:pt x="12213010" y="994"/>
                </a:lnTo>
                <a:cubicBezTo>
                  <a:pt x="12212291" y="1819613"/>
                  <a:pt x="12207817" y="1264854"/>
                  <a:pt x="12207099" y="3083474"/>
                </a:cubicBezTo>
                <a:lnTo>
                  <a:pt x="9330651" y="5129385"/>
                </a:lnTo>
                <a:lnTo>
                  <a:pt x="4041" y="5137236"/>
                </a:lnTo>
                <a:cubicBezTo>
                  <a:pt x="1616" y="4890567"/>
                  <a:pt x="2425" y="4022659"/>
                  <a:pt x="0" y="3882670"/>
                </a:cubicBezTo>
                <a:cubicBezTo>
                  <a:pt x="200545" y="3759452"/>
                  <a:pt x="6157354" y="261559"/>
                  <a:pt x="6322339" y="148501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12" name="Grafik 36">
            <a:extLst>
              <a:ext uri="{FF2B5EF4-FFF2-40B4-BE49-F238E27FC236}">
                <a16:creationId xmlns:a16="http://schemas.microsoft.com/office/drawing/2014/main" id="{23B72C3B-F2F1-442C-9429-4FC10BCB65D3}"/>
              </a:ext>
            </a:extLst>
          </p:cNvPr>
          <p:cNvSpPr/>
          <p:nvPr userDrawn="1"/>
        </p:nvSpPr>
        <p:spPr>
          <a:xfrm>
            <a:off x="4739640" y="1520654"/>
            <a:ext cx="7452363" cy="1074216"/>
          </a:xfrm>
          <a:custGeom>
            <a:avLst/>
            <a:gdLst>
              <a:gd name="connsiteX0" fmla="*/ 7789623 w 7789622"/>
              <a:gd name="connsiteY0" fmla="*/ 0 h 3296869"/>
              <a:gd name="connsiteX1" fmla="*/ 5799252 w 7789622"/>
              <a:gd name="connsiteY1" fmla="*/ 0 h 3296869"/>
              <a:gd name="connsiteX2" fmla="*/ 5207982 w 7789622"/>
              <a:gd name="connsiteY2" fmla="*/ 167183 h 3296869"/>
              <a:gd name="connsiteX3" fmla="*/ 0 w 7789622"/>
              <a:gd name="connsiteY3" fmla="*/ 3296870 h 3296869"/>
              <a:gd name="connsiteX0" fmla="*/ 7789623 w 7789623"/>
              <a:gd name="connsiteY0" fmla="*/ 0 h 3296870"/>
              <a:gd name="connsiteX1" fmla="*/ 5799252 w 7789623"/>
              <a:gd name="connsiteY1" fmla="*/ 0 h 3296870"/>
              <a:gd name="connsiteX2" fmla="*/ 5207982 w 7789623"/>
              <a:gd name="connsiteY2" fmla="*/ 167183 h 3296870"/>
              <a:gd name="connsiteX3" fmla="*/ 3332106 w 7789623"/>
              <a:gd name="connsiteY3" fmla="*/ 1304773 h 3296870"/>
              <a:gd name="connsiteX4" fmla="*/ 0 w 7789623"/>
              <a:gd name="connsiteY4" fmla="*/ 3296870 h 3296870"/>
              <a:gd name="connsiteX0" fmla="*/ 4457517 w 4457517"/>
              <a:gd name="connsiteY0" fmla="*/ 0 h 1304773"/>
              <a:gd name="connsiteX1" fmla="*/ 2467146 w 4457517"/>
              <a:gd name="connsiteY1" fmla="*/ 0 h 1304773"/>
              <a:gd name="connsiteX2" fmla="*/ 1875876 w 4457517"/>
              <a:gd name="connsiteY2" fmla="*/ 167183 h 1304773"/>
              <a:gd name="connsiteX3" fmla="*/ 0 w 4457517"/>
              <a:gd name="connsiteY3" fmla="*/ 1304773 h 1304773"/>
              <a:gd name="connsiteX0" fmla="*/ 8719729 w 8719729"/>
              <a:gd name="connsiteY0" fmla="*/ 0 h 1316261"/>
              <a:gd name="connsiteX1" fmla="*/ 2467146 w 8719729"/>
              <a:gd name="connsiteY1" fmla="*/ 11488 h 1316261"/>
              <a:gd name="connsiteX2" fmla="*/ 1875876 w 8719729"/>
              <a:gd name="connsiteY2" fmla="*/ 178671 h 1316261"/>
              <a:gd name="connsiteX3" fmla="*/ 0 w 8719729"/>
              <a:gd name="connsiteY3" fmla="*/ 1316261 h 1316261"/>
              <a:gd name="connsiteX0" fmla="*/ 8719729 w 8719729"/>
              <a:gd name="connsiteY0" fmla="*/ 0 h 1270307"/>
              <a:gd name="connsiteX1" fmla="*/ 2467146 w 8719729"/>
              <a:gd name="connsiteY1" fmla="*/ 11488 h 1270307"/>
              <a:gd name="connsiteX2" fmla="*/ 1875876 w 8719729"/>
              <a:gd name="connsiteY2" fmla="*/ 178671 h 1270307"/>
              <a:gd name="connsiteX3" fmla="*/ 0 w 8719729"/>
              <a:gd name="connsiteY3" fmla="*/ 1270307 h 1270307"/>
              <a:gd name="connsiteX0" fmla="*/ 8719729 w 8719729"/>
              <a:gd name="connsiteY0" fmla="*/ 11489 h 1258819"/>
              <a:gd name="connsiteX1" fmla="*/ 2467146 w 8719729"/>
              <a:gd name="connsiteY1" fmla="*/ 0 h 1258819"/>
              <a:gd name="connsiteX2" fmla="*/ 1875876 w 8719729"/>
              <a:gd name="connsiteY2" fmla="*/ 167183 h 1258819"/>
              <a:gd name="connsiteX3" fmla="*/ 0 w 8719729"/>
              <a:gd name="connsiteY3" fmla="*/ 1258819 h 1258819"/>
              <a:gd name="connsiteX0" fmla="*/ 8719729 w 8719729"/>
              <a:gd name="connsiteY0" fmla="*/ 0 h 1270306"/>
              <a:gd name="connsiteX1" fmla="*/ 2467146 w 8719729"/>
              <a:gd name="connsiteY1" fmla="*/ 11487 h 1270306"/>
              <a:gd name="connsiteX2" fmla="*/ 1875876 w 8719729"/>
              <a:gd name="connsiteY2" fmla="*/ 178670 h 1270306"/>
              <a:gd name="connsiteX3" fmla="*/ 0 w 8719729"/>
              <a:gd name="connsiteY3" fmla="*/ 1270306 h 1270306"/>
              <a:gd name="connsiteX0" fmla="*/ 8493469 w 8493469"/>
              <a:gd name="connsiteY0" fmla="*/ 0 h 1174580"/>
              <a:gd name="connsiteX1" fmla="*/ 2240886 w 8493469"/>
              <a:gd name="connsiteY1" fmla="*/ 11487 h 1174580"/>
              <a:gd name="connsiteX2" fmla="*/ 1649616 w 8493469"/>
              <a:gd name="connsiteY2" fmla="*/ 178670 h 1174580"/>
              <a:gd name="connsiteX3" fmla="*/ 0 w 8493469"/>
              <a:gd name="connsiteY3" fmla="*/ 1174580 h 1174580"/>
              <a:gd name="connsiteX0" fmla="*/ 8510874 w 8510874"/>
              <a:gd name="connsiteY0" fmla="*/ 0 h 1174580"/>
              <a:gd name="connsiteX1" fmla="*/ 2258291 w 8510874"/>
              <a:gd name="connsiteY1" fmla="*/ 11487 h 1174580"/>
              <a:gd name="connsiteX2" fmla="*/ 1667021 w 8510874"/>
              <a:gd name="connsiteY2" fmla="*/ 178670 h 1174580"/>
              <a:gd name="connsiteX3" fmla="*/ 0 w 8510874"/>
              <a:gd name="connsiteY3" fmla="*/ 1174580 h 1174580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67021 w 8510874"/>
              <a:gd name="connsiteY2" fmla="*/ 178670 h 1191985"/>
              <a:gd name="connsiteX3" fmla="*/ 0 w 8510874"/>
              <a:gd name="connsiteY3" fmla="*/ 1191985 h 1191985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73983 w 8510874"/>
              <a:gd name="connsiteY2" fmla="*/ 192594 h 1191985"/>
              <a:gd name="connsiteX3" fmla="*/ 0 w 8510874"/>
              <a:gd name="connsiteY3" fmla="*/ 1191985 h 1191985"/>
              <a:gd name="connsiteX0" fmla="*/ 8510874 w 8510874"/>
              <a:gd name="connsiteY0" fmla="*/ 0 h 1226794"/>
              <a:gd name="connsiteX1" fmla="*/ 2258291 w 8510874"/>
              <a:gd name="connsiteY1" fmla="*/ 11487 h 1226794"/>
              <a:gd name="connsiteX2" fmla="*/ 1673983 w 8510874"/>
              <a:gd name="connsiteY2" fmla="*/ 192594 h 1226794"/>
              <a:gd name="connsiteX3" fmla="*/ 0 w 8510874"/>
              <a:gd name="connsiteY3" fmla="*/ 1226794 h 122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874" h="1226794">
                <a:moveTo>
                  <a:pt x="8510874" y="0"/>
                </a:moveTo>
                <a:lnTo>
                  <a:pt x="2258291" y="11487"/>
                </a:lnTo>
                <a:cubicBezTo>
                  <a:pt x="2012036" y="11487"/>
                  <a:pt x="1887479" y="63495"/>
                  <a:pt x="1673983" y="192594"/>
                </a:cubicBezTo>
                <a:lnTo>
                  <a:pt x="0" y="1226794"/>
                </a:lnTo>
              </a:path>
            </a:pathLst>
          </a:custGeom>
          <a:noFill/>
          <a:ln w="15875" cap="flat">
            <a:solidFill>
              <a:srgbClr val="05141F"/>
            </a:solidFill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6FA62B4-EAEE-46F7-BC05-54B06B820D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43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874">
          <p15:clr>
            <a:srgbClr val="FBAE40"/>
          </p15:clr>
        </p15:guide>
        <p15:guide id="5" pos="298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/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90B40F75-004B-484B-A09A-14749B2C25F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48639" y="2029234"/>
            <a:ext cx="3577510" cy="3353055"/>
          </a:xfrm>
          <a:custGeom>
            <a:avLst/>
            <a:gdLst>
              <a:gd name="connsiteX0" fmla="*/ 0 w 3574800"/>
              <a:gd name="connsiteY0" fmla="*/ 0 h 1548000"/>
              <a:gd name="connsiteX1" fmla="*/ 0 w 3574800"/>
              <a:gd name="connsiteY1" fmla="*/ 0 h 1548000"/>
              <a:gd name="connsiteX2" fmla="*/ 3574800 w 3574800"/>
              <a:gd name="connsiteY2" fmla="*/ 0 h 1548000"/>
              <a:gd name="connsiteX3" fmla="*/ 3574800 w 3574800"/>
              <a:gd name="connsiteY3" fmla="*/ 0 h 1548000"/>
              <a:gd name="connsiteX4" fmla="*/ 3574800 w 3574800"/>
              <a:gd name="connsiteY4" fmla="*/ 1548000 h 1548000"/>
              <a:gd name="connsiteX5" fmla="*/ 3574800 w 3574800"/>
              <a:gd name="connsiteY5" fmla="*/ 1548000 h 1548000"/>
              <a:gd name="connsiteX6" fmla="*/ 0 w 3574800"/>
              <a:gd name="connsiteY6" fmla="*/ 1548000 h 1548000"/>
              <a:gd name="connsiteX7" fmla="*/ 0 w 3574800"/>
              <a:gd name="connsiteY7" fmla="*/ 1548000 h 1548000"/>
              <a:gd name="connsiteX8" fmla="*/ 0 w 3574800"/>
              <a:gd name="connsiteY8" fmla="*/ 0 h 1548000"/>
              <a:gd name="connsiteX0" fmla="*/ 317 w 3575117"/>
              <a:gd name="connsiteY0" fmla="*/ 0 h 1548000"/>
              <a:gd name="connsiteX1" fmla="*/ 317 w 3575117"/>
              <a:gd name="connsiteY1" fmla="*/ 0 h 1548000"/>
              <a:gd name="connsiteX2" fmla="*/ 3575117 w 3575117"/>
              <a:gd name="connsiteY2" fmla="*/ 0 h 1548000"/>
              <a:gd name="connsiteX3" fmla="*/ 3575117 w 3575117"/>
              <a:gd name="connsiteY3" fmla="*/ 0 h 1548000"/>
              <a:gd name="connsiteX4" fmla="*/ 3575117 w 3575117"/>
              <a:gd name="connsiteY4" fmla="*/ 1548000 h 1548000"/>
              <a:gd name="connsiteX5" fmla="*/ 3575117 w 3575117"/>
              <a:gd name="connsiteY5" fmla="*/ 1548000 h 1548000"/>
              <a:gd name="connsiteX6" fmla="*/ 317 w 3575117"/>
              <a:gd name="connsiteY6" fmla="*/ 1548000 h 1548000"/>
              <a:gd name="connsiteX7" fmla="*/ 317 w 3575117"/>
              <a:gd name="connsiteY7" fmla="*/ 1548000 h 1548000"/>
              <a:gd name="connsiteX8" fmla="*/ 0 w 3575117"/>
              <a:gd name="connsiteY8" fmla="*/ 136525 h 1548000"/>
              <a:gd name="connsiteX9" fmla="*/ 317 w 3575117"/>
              <a:gd name="connsiteY9" fmla="*/ 0 h 1548000"/>
              <a:gd name="connsiteX0" fmla="*/ 317 w 3575117"/>
              <a:gd name="connsiteY0" fmla="*/ 635 h 1548635"/>
              <a:gd name="connsiteX1" fmla="*/ 317 w 3575117"/>
              <a:gd name="connsiteY1" fmla="*/ 635 h 1548635"/>
              <a:gd name="connsiteX2" fmla="*/ 339091 w 3575117"/>
              <a:gd name="connsiteY2" fmla="*/ 0 h 1548635"/>
              <a:gd name="connsiteX3" fmla="*/ 3575117 w 3575117"/>
              <a:gd name="connsiteY3" fmla="*/ 635 h 1548635"/>
              <a:gd name="connsiteX4" fmla="*/ 3575117 w 3575117"/>
              <a:gd name="connsiteY4" fmla="*/ 635 h 1548635"/>
              <a:gd name="connsiteX5" fmla="*/ 3575117 w 3575117"/>
              <a:gd name="connsiteY5" fmla="*/ 1548635 h 1548635"/>
              <a:gd name="connsiteX6" fmla="*/ 3575117 w 3575117"/>
              <a:gd name="connsiteY6" fmla="*/ 1548635 h 1548635"/>
              <a:gd name="connsiteX7" fmla="*/ 317 w 3575117"/>
              <a:gd name="connsiteY7" fmla="*/ 1548635 h 1548635"/>
              <a:gd name="connsiteX8" fmla="*/ 317 w 3575117"/>
              <a:gd name="connsiteY8" fmla="*/ 1548635 h 1548635"/>
              <a:gd name="connsiteX9" fmla="*/ 0 w 3575117"/>
              <a:gd name="connsiteY9" fmla="*/ 137160 h 1548635"/>
              <a:gd name="connsiteX10" fmla="*/ 317 w 3575117"/>
              <a:gd name="connsiteY10" fmla="*/ 635 h 1548635"/>
              <a:gd name="connsiteX0" fmla="*/ 175577 w 3575117"/>
              <a:gd name="connsiteY0" fmla="*/ 27305 h 1548635"/>
              <a:gd name="connsiteX1" fmla="*/ 317 w 3575117"/>
              <a:gd name="connsiteY1" fmla="*/ 635 h 1548635"/>
              <a:gd name="connsiteX2" fmla="*/ 339091 w 3575117"/>
              <a:gd name="connsiteY2" fmla="*/ 0 h 1548635"/>
              <a:gd name="connsiteX3" fmla="*/ 3575117 w 3575117"/>
              <a:gd name="connsiteY3" fmla="*/ 635 h 1548635"/>
              <a:gd name="connsiteX4" fmla="*/ 3575117 w 3575117"/>
              <a:gd name="connsiteY4" fmla="*/ 635 h 1548635"/>
              <a:gd name="connsiteX5" fmla="*/ 3575117 w 3575117"/>
              <a:gd name="connsiteY5" fmla="*/ 1548635 h 1548635"/>
              <a:gd name="connsiteX6" fmla="*/ 3575117 w 3575117"/>
              <a:gd name="connsiteY6" fmla="*/ 1548635 h 1548635"/>
              <a:gd name="connsiteX7" fmla="*/ 317 w 3575117"/>
              <a:gd name="connsiteY7" fmla="*/ 1548635 h 1548635"/>
              <a:gd name="connsiteX8" fmla="*/ 317 w 3575117"/>
              <a:gd name="connsiteY8" fmla="*/ 1548635 h 1548635"/>
              <a:gd name="connsiteX9" fmla="*/ 0 w 3575117"/>
              <a:gd name="connsiteY9" fmla="*/ 137160 h 1548635"/>
              <a:gd name="connsiteX10" fmla="*/ 175577 w 3575117"/>
              <a:gd name="connsiteY10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5577 w 3575117"/>
              <a:gd name="connsiteY0" fmla="*/ 2730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5577 w 3575117"/>
              <a:gd name="connsiteY9" fmla="*/ 27305 h 1548635"/>
              <a:gd name="connsiteX0" fmla="*/ 179387 w 3575117"/>
              <a:gd name="connsiteY0" fmla="*/ 3111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9387 w 3575117"/>
              <a:gd name="connsiteY9" fmla="*/ 31115 h 1548635"/>
              <a:gd name="connsiteX0" fmla="*/ 179387 w 3575117"/>
              <a:gd name="connsiteY0" fmla="*/ 3111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9387 w 3575117"/>
              <a:gd name="connsiteY9" fmla="*/ 31115 h 1548635"/>
              <a:gd name="connsiteX0" fmla="*/ 179387 w 3575117"/>
              <a:gd name="connsiteY0" fmla="*/ 3111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9387 w 3575117"/>
              <a:gd name="connsiteY9" fmla="*/ 31115 h 1548635"/>
              <a:gd name="connsiteX0" fmla="*/ 179387 w 3575117"/>
              <a:gd name="connsiteY0" fmla="*/ 31115 h 1548635"/>
              <a:gd name="connsiteX1" fmla="*/ 339091 w 3575117"/>
              <a:gd name="connsiteY1" fmla="*/ 0 h 1548635"/>
              <a:gd name="connsiteX2" fmla="*/ 3575117 w 3575117"/>
              <a:gd name="connsiteY2" fmla="*/ 635 h 1548635"/>
              <a:gd name="connsiteX3" fmla="*/ 3575117 w 3575117"/>
              <a:gd name="connsiteY3" fmla="*/ 635 h 1548635"/>
              <a:gd name="connsiteX4" fmla="*/ 3575117 w 3575117"/>
              <a:gd name="connsiteY4" fmla="*/ 1548635 h 1548635"/>
              <a:gd name="connsiteX5" fmla="*/ 3575117 w 3575117"/>
              <a:gd name="connsiteY5" fmla="*/ 1548635 h 1548635"/>
              <a:gd name="connsiteX6" fmla="*/ 317 w 3575117"/>
              <a:gd name="connsiteY6" fmla="*/ 1548635 h 1548635"/>
              <a:gd name="connsiteX7" fmla="*/ 317 w 3575117"/>
              <a:gd name="connsiteY7" fmla="*/ 1548635 h 1548635"/>
              <a:gd name="connsiteX8" fmla="*/ 0 w 3575117"/>
              <a:gd name="connsiteY8" fmla="*/ 137160 h 1548635"/>
              <a:gd name="connsiteX9" fmla="*/ 179387 w 3575117"/>
              <a:gd name="connsiteY9" fmla="*/ 31115 h 1548635"/>
              <a:gd name="connsiteX0" fmla="*/ 179387 w 3580197"/>
              <a:gd name="connsiteY0" fmla="*/ 31115 h 3341875"/>
              <a:gd name="connsiteX1" fmla="*/ 339091 w 3580197"/>
              <a:gd name="connsiteY1" fmla="*/ 0 h 3341875"/>
              <a:gd name="connsiteX2" fmla="*/ 3575117 w 3580197"/>
              <a:gd name="connsiteY2" fmla="*/ 635 h 3341875"/>
              <a:gd name="connsiteX3" fmla="*/ 3575117 w 3580197"/>
              <a:gd name="connsiteY3" fmla="*/ 635 h 3341875"/>
              <a:gd name="connsiteX4" fmla="*/ 3575117 w 3580197"/>
              <a:gd name="connsiteY4" fmla="*/ 1548635 h 3341875"/>
              <a:gd name="connsiteX5" fmla="*/ 3580197 w 3580197"/>
              <a:gd name="connsiteY5" fmla="*/ 3341875 h 3341875"/>
              <a:gd name="connsiteX6" fmla="*/ 317 w 3580197"/>
              <a:gd name="connsiteY6" fmla="*/ 1548635 h 3341875"/>
              <a:gd name="connsiteX7" fmla="*/ 317 w 3580197"/>
              <a:gd name="connsiteY7" fmla="*/ 1548635 h 3341875"/>
              <a:gd name="connsiteX8" fmla="*/ 0 w 3580197"/>
              <a:gd name="connsiteY8" fmla="*/ 137160 h 3341875"/>
              <a:gd name="connsiteX9" fmla="*/ 179387 w 3580197"/>
              <a:gd name="connsiteY9" fmla="*/ 31115 h 3341875"/>
              <a:gd name="connsiteX0" fmla="*/ 179387 w 3580197"/>
              <a:gd name="connsiteY0" fmla="*/ 31115 h 3341875"/>
              <a:gd name="connsiteX1" fmla="*/ 339091 w 3580197"/>
              <a:gd name="connsiteY1" fmla="*/ 0 h 3341875"/>
              <a:gd name="connsiteX2" fmla="*/ 3575117 w 3580197"/>
              <a:gd name="connsiteY2" fmla="*/ 635 h 3341875"/>
              <a:gd name="connsiteX3" fmla="*/ 3575117 w 3580197"/>
              <a:gd name="connsiteY3" fmla="*/ 635 h 3341875"/>
              <a:gd name="connsiteX4" fmla="*/ 3580197 w 3580197"/>
              <a:gd name="connsiteY4" fmla="*/ 3341875 h 3341875"/>
              <a:gd name="connsiteX5" fmla="*/ 317 w 3580197"/>
              <a:gd name="connsiteY5" fmla="*/ 1548635 h 3341875"/>
              <a:gd name="connsiteX6" fmla="*/ 317 w 3580197"/>
              <a:gd name="connsiteY6" fmla="*/ 1548635 h 3341875"/>
              <a:gd name="connsiteX7" fmla="*/ 0 w 3580197"/>
              <a:gd name="connsiteY7" fmla="*/ 137160 h 3341875"/>
              <a:gd name="connsiteX8" fmla="*/ 179387 w 3580197"/>
              <a:gd name="connsiteY8" fmla="*/ 31115 h 3341875"/>
              <a:gd name="connsiteX0" fmla="*/ 179387 w 3580197"/>
              <a:gd name="connsiteY0" fmla="*/ 31115 h 3352035"/>
              <a:gd name="connsiteX1" fmla="*/ 339091 w 3580197"/>
              <a:gd name="connsiteY1" fmla="*/ 0 h 3352035"/>
              <a:gd name="connsiteX2" fmla="*/ 3575117 w 3580197"/>
              <a:gd name="connsiteY2" fmla="*/ 635 h 3352035"/>
              <a:gd name="connsiteX3" fmla="*/ 3575117 w 3580197"/>
              <a:gd name="connsiteY3" fmla="*/ 635 h 3352035"/>
              <a:gd name="connsiteX4" fmla="*/ 3580197 w 3580197"/>
              <a:gd name="connsiteY4" fmla="*/ 3341875 h 3352035"/>
              <a:gd name="connsiteX5" fmla="*/ 317 w 3580197"/>
              <a:gd name="connsiteY5" fmla="*/ 1548635 h 3352035"/>
              <a:gd name="connsiteX6" fmla="*/ 5397 w 3580197"/>
              <a:gd name="connsiteY6" fmla="*/ 3352035 h 3352035"/>
              <a:gd name="connsiteX7" fmla="*/ 0 w 3580197"/>
              <a:gd name="connsiteY7" fmla="*/ 137160 h 3352035"/>
              <a:gd name="connsiteX8" fmla="*/ 179387 w 3580197"/>
              <a:gd name="connsiteY8" fmla="*/ 31115 h 3352035"/>
              <a:gd name="connsiteX0" fmla="*/ 179387 w 3580197"/>
              <a:gd name="connsiteY0" fmla="*/ 31115 h 3352035"/>
              <a:gd name="connsiteX1" fmla="*/ 339091 w 3580197"/>
              <a:gd name="connsiteY1" fmla="*/ 0 h 3352035"/>
              <a:gd name="connsiteX2" fmla="*/ 3575117 w 3580197"/>
              <a:gd name="connsiteY2" fmla="*/ 635 h 3352035"/>
              <a:gd name="connsiteX3" fmla="*/ 3575117 w 3580197"/>
              <a:gd name="connsiteY3" fmla="*/ 635 h 3352035"/>
              <a:gd name="connsiteX4" fmla="*/ 3580197 w 3580197"/>
              <a:gd name="connsiteY4" fmla="*/ 3341875 h 3352035"/>
              <a:gd name="connsiteX5" fmla="*/ 5397 w 3580197"/>
              <a:gd name="connsiteY5" fmla="*/ 3352035 h 3352035"/>
              <a:gd name="connsiteX6" fmla="*/ 0 w 3580197"/>
              <a:gd name="connsiteY6" fmla="*/ 137160 h 3352035"/>
              <a:gd name="connsiteX7" fmla="*/ 179387 w 3580197"/>
              <a:gd name="connsiteY7" fmla="*/ 31115 h 3352035"/>
              <a:gd name="connsiteX0" fmla="*/ 179387 w 3575605"/>
              <a:gd name="connsiteY0" fmla="*/ 31115 h 3352035"/>
              <a:gd name="connsiteX1" fmla="*/ 339091 w 3575605"/>
              <a:gd name="connsiteY1" fmla="*/ 0 h 3352035"/>
              <a:gd name="connsiteX2" fmla="*/ 3575117 w 3575605"/>
              <a:gd name="connsiteY2" fmla="*/ 635 h 3352035"/>
              <a:gd name="connsiteX3" fmla="*/ 3575117 w 3575605"/>
              <a:gd name="connsiteY3" fmla="*/ 635 h 3352035"/>
              <a:gd name="connsiteX4" fmla="*/ 3575117 w 3575605"/>
              <a:gd name="connsiteY4" fmla="*/ 3341875 h 3352035"/>
              <a:gd name="connsiteX5" fmla="*/ 5397 w 3575605"/>
              <a:gd name="connsiteY5" fmla="*/ 3352035 h 3352035"/>
              <a:gd name="connsiteX6" fmla="*/ 0 w 3575605"/>
              <a:gd name="connsiteY6" fmla="*/ 137160 h 3352035"/>
              <a:gd name="connsiteX7" fmla="*/ 179387 w 3575605"/>
              <a:gd name="connsiteY7" fmla="*/ 31115 h 3352035"/>
              <a:gd name="connsiteX0" fmla="*/ 179387 w 3575605"/>
              <a:gd name="connsiteY0" fmla="*/ 31115 h 3346955"/>
              <a:gd name="connsiteX1" fmla="*/ 339091 w 3575605"/>
              <a:gd name="connsiteY1" fmla="*/ 0 h 3346955"/>
              <a:gd name="connsiteX2" fmla="*/ 3575117 w 3575605"/>
              <a:gd name="connsiteY2" fmla="*/ 635 h 3346955"/>
              <a:gd name="connsiteX3" fmla="*/ 3575117 w 3575605"/>
              <a:gd name="connsiteY3" fmla="*/ 635 h 3346955"/>
              <a:gd name="connsiteX4" fmla="*/ 3575117 w 3575605"/>
              <a:gd name="connsiteY4" fmla="*/ 3341875 h 3346955"/>
              <a:gd name="connsiteX5" fmla="*/ 317 w 3575605"/>
              <a:gd name="connsiteY5" fmla="*/ 3346955 h 3346955"/>
              <a:gd name="connsiteX6" fmla="*/ 0 w 3575605"/>
              <a:gd name="connsiteY6" fmla="*/ 137160 h 3346955"/>
              <a:gd name="connsiteX7" fmla="*/ 179387 w 3575605"/>
              <a:gd name="connsiteY7" fmla="*/ 31115 h 3346955"/>
              <a:gd name="connsiteX0" fmla="*/ 179387 w 3575605"/>
              <a:gd name="connsiteY0" fmla="*/ 37211 h 3353051"/>
              <a:gd name="connsiteX1" fmla="*/ 930403 w 3575605"/>
              <a:gd name="connsiteY1" fmla="*/ 0 h 3353051"/>
              <a:gd name="connsiteX2" fmla="*/ 3575117 w 3575605"/>
              <a:gd name="connsiteY2" fmla="*/ 6731 h 3353051"/>
              <a:gd name="connsiteX3" fmla="*/ 3575117 w 3575605"/>
              <a:gd name="connsiteY3" fmla="*/ 6731 h 3353051"/>
              <a:gd name="connsiteX4" fmla="*/ 3575117 w 3575605"/>
              <a:gd name="connsiteY4" fmla="*/ 3347971 h 3353051"/>
              <a:gd name="connsiteX5" fmla="*/ 317 w 3575605"/>
              <a:gd name="connsiteY5" fmla="*/ 3353051 h 3353051"/>
              <a:gd name="connsiteX6" fmla="*/ 0 w 3575605"/>
              <a:gd name="connsiteY6" fmla="*/ 143256 h 3353051"/>
              <a:gd name="connsiteX7" fmla="*/ 179387 w 3575605"/>
              <a:gd name="connsiteY7" fmla="*/ 37211 h 3353051"/>
              <a:gd name="connsiteX0" fmla="*/ 179387 w 3575605"/>
              <a:gd name="connsiteY0" fmla="*/ 37211 h 3353051"/>
              <a:gd name="connsiteX1" fmla="*/ 930403 w 3575605"/>
              <a:gd name="connsiteY1" fmla="*/ 0 h 3353051"/>
              <a:gd name="connsiteX2" fmla="*/ 3575117 w 3575605"/>
              <a:gd name="connsiteY2" fmla="*/ 6731 h 3353051"/>
              <a:gd name="connsiteX3" fmla="*/ 3575117 w 3575605"/>
              <a:gd name="connsiteY3" fmla="*/ 6731 h 3353051"/>
              <a:gd name="connsiteX4" fmla="*/ 3575117 w 3575605"/>
              <a:gd name="connsiteY4" fmla="*/ 3347971 h 3353051"/>
              <a:gd name="connsiteX5" fmla="*/ 317 w 3575605"/>
              <a:gd name="connsiteY5" fmla="*/ 3353051 h 3353051"/>
              <a:gd name="connsiteX6" fmla="*/ 0 w 3575605"/>
              <a:gd name="connsiteY6" fmla="*/ 368808 h 3353051"/>
              <a:gd name="connsiteX7" fmla="*/ 179387 w 3575605"/>
              <a:gd name="connsiteY7" fmla="*/ 37211 h 3353051"/>
              <a:gd name="connsiteX0" fmla="*/ 181292 w 3577510"/>
              <a:gd name="connsiteY0" fmla="*/ 37211 h 3353051"/>
              <a:gd name="connsiteX1" fmla="*/ 932308 w 3577510"/>
              <a:gd name="connsiteY1" fmla="*/ 0 h 3353051"/>
              <a:gd name="connsiteX2" fmla="*/ 3577022 w 3577510"/>
              <a:gd name="connsiteY2" fmla="*/ 6731 h 3353051"/>
              <a:gd name="connsiteX3" fmla="*/ 3577022 w 3577510"/>
              <a:gd name="connsiteY3" fmla="*/ 6731 h 3353051"/>
              <a:gd name="connsiteX4" fmla="*/ 3577022 w 3577510"/>
              <a:gd name="connsiteY4" fmla="*/ 3347971 h 3353051"/>
              <a:gd name="connsiteX5" fmla="*/ 2222 w 3577510"/>
              <a:gd name="connsiteY5" fmla="*/ 3353051 h 3353051"/>
              <a:gd name="connsiteX6" fmla="*/ 0 w 3577510"/>
              <a:gd name="connsiteY6" fmla="*/ 380238 h 3353051"/>
              <a:gd name="connsiteX7" fmla="*/ 181292 w 3577510"/>
              <a:gd name="connsiteY7" fmla="*/ 37211 h 3353051"/>
              <a:gd name="connsiteX0" fmla="*/ 512762 w 3577510"/>
              <a:gd name="connsiteY0" fmla="*/ 71501 h 3353051"/>
              <a:gd name="connsiteX1" fmla="*/ 932308 w 3577510"/>
              <a:gd name="connsiteY1" fmla="*/ 0 h 3353051"/>
              <a:gd name="connsiteX2" fmla="*/ 3577022 w 3577510"/>
              <a:gd name="connsiteY2" fmla="*/ 6731 h 3353051"/>
              <a:gd name="connsiteX3" fmla="*/ 3577022 w 3577510"/>
              <a:gd name="connsiteY3" fmla="*/ 6731 h 3353051"/>
              <a:gd name="connsiteX4" fmla="*/ 3577022 w 3577510"/>
              <a:gd name="connsiteY4" fmla="*/ 3347971 h 3353051"/>
              <a:gd name="connsiteX5" fmla="*/ 2222 w 3577510"/>
              <a:gd name="connsiteY5" fmla="*/ 3353051 h 3353051"/>
              <a:gd name="connsiteX6" fmla="*/ 0 w 3577510"/>
              <a:gd name="connsiteY6" fmla="*/ 380238 h 3353051"/>
              <a:gd name="connsiteX7" fmla="*/ 512762 w 3577510"/>
              <a:gd name="connsiteY7" fmla="*/ 71501 h 3353051"/>
              <a:gd name="connsiteX0" fmla="*/ 512762 w 3577510"/>
              <a:gd name="connsiteY0" fmla="*/ 71501 h 3353051"/>
              <a:gd name="connsiteX1" fmla="*/ 932308 w 3577510"/>
              <a:gd name="connsiteY1" fmla="*/ 0 h 3353051"/>
              <a:gd name="connsiteX2" fmla="*/ 3577022 w 3577510"/>
              <a:gd name="connsiteY2" fmla="*/ 6731 h 3353051"/>
              <a:gd name="connsiteX3" fmla="*/ 3577022 w 3577510"/>
              <a:gd name="connsiteY3" fmla="*/ 6731 h 3353051"/>
              <a:gd name="connsiteX4" fmla="*/ 3577022 w 3577510"/>
              <a:gd name="connsiteY4" fmla="*/ 3347971 h 3353051"/>
              <a:gd name="connsiteX5" fmla="*/ 2222 w 3577510"/>
              <a:gd name="connsiteY5" fmla="*/ 3353051 h 3353051"/>
              <a:gd name="connsiteX6" fmla="*/ 0 w 3577510"/>
              <a:gd name="connsiteY6" fmla="*/ 380238 h 3353051"/>
              <a:gd name="connsiteX7" fmla="*/ 512762 w 3577510"/>
              <a:gd name="connsiteY7" fmla="*/ 71501 h 3353051"/>
              <a:gd name="connsiteX0" fmla="*/ 512762 w 3577510"/>
              <a:gd name="connsiteY0" fmla="*/ 71507 h 3353057"/>
              <a:gd name="connsiteX1" fmla="*/ 932308 w 3577510"/>
              <a:gd name="connsiteY1" fmla="*/ 6 h 3353057"/>
              <a:gd name="connsiteX2" fmla="*/ 3577022 w 3577510"/>
              <a:gd name="connsiteY2" fmla="*/ 6737 h 3353057"/>
              <a:gd name="connsiteX3" fmla="*/ 3577022 w 3577510"/>
              <a:gd name="connsiteY3" fmla="*/ 6737 h 3353057"/>
              <a:gd name="connsiteX4" fmla="*/ 3577022 w 3577510"/>
              <a:gd name="connsiteY4" fmla="*/ 3347977 h 3353057"/>
              <a:gd name="connsiteX5" fmla="*/ 2222 w 3577510"/>
              <a:gd name="connsiteY5" fmla="*/ 3353057 h 3353057"/>
              <a:gd name="connsiteX6" fmla="*/ 0 w 3577510"/>
              <a:gd name="connsiteY6" fmla="*/ 380244 h 3353057"/>
              <a:gd name="connsiteX7" fmla="*/ 512762 w 3577510"/>
              <a:gd name="connsiteY7" fmla="*/ 71507 h 3353057"/>
              <a:gd name="connsiteX0" fmla="*/ 528002 w 3577510"/>
              <a:gd name="connsiteY0" fmla="*/ 90555 h 3353055"/>
              <a:gd name="connsiteX1" fmla="*/ 932308 w 3577510"/>
              <a:gd name="connsiteY1" fmla="*/ 4 h 3353055"/>
              <a:gd name="connsiteX2" fmla="*/ 3577022 w 3577510"/>
              <a:gd name="connsiteY2" fmla="*/ 6735 h 3353055"/>
              <a:gd name="connsiteX3" fmla="*/ 3577022 w 3577510"/>
              <a:gd name="connsiteY3" fmla="*/ 6735 h 3353055"/>
              <a:gd name="connsiteX4" fmla="*/ 3577022 w 3577510"/>
              <a:gd name="connsiteY4" fmla="*/ 3347975 h 3353055"/>
              <a:gd name="connsiteX5" fmla="*/ 2222 w 3577510"/>
              <a:gd name="connsiteY5" fmla="*/ 3353055 h 3353055"/>
              <a:gd name="connsiteX6" fmla="*/ 0 w 3577510"/>
              <a:gd name="connsiteY6" fmla="*/ 380242 h 3353055"/>
              <a:gd name="connsiteX7" fmla="*/ 528002 w 3577510"/>
              <a:gd name="connsiteY7" fmla="*/ 90555 h 3353055"/>
              <a:gd name="connsiteX0" fmla="*/ 528002 w 3577510"/>
              <a:gd name="connsiteY0" fmla="*/ 90555 h 3353055"/>
              <a:gd name="connsiteX1" fmla="*/ 932308 w 3577510"/>
              <a:gd name="connsiteY1" fmla="*/ 4 h 3353055"/>
              <a:gd name="connsiteX2" fmla="*/ 3577022 w 3577510"/>
              <a:gd name="connsiteY2" fmla="*/ 6735 h 3353055"/>
              <a:gd name="connsiteX3" fmla="*/ 3577022 w 3577510"/>
              <a:gd name="connsiteY3" fmla="*/ 6735 h 3353055"/>
              <a:gd name="connsiteX4" fmla="*/ 3577022 w 3577510"/>
              <a:gd name="connsiteY4" fmla="*/ 3347975 h 3353055"/>
              <a:gd name="connsiteX5" fmla="*/ 2222 w 3577510"/>
              <a:gd name="connsiteY5" fmla="*/ 3353055 h 3353055"/>
              <a:gd name="connsiteX6" fmla="*/ 0 w 3577510"/>
              <a:gd name="connsiteY6" fmla="*/ 425962 h 3353055"/>
              <a:gd name="connsiteX7" fmla="*/ 528002 w 3577510"/>
              <a:gd name="connsiteY7" fmla="*/ 90555 h 3353055"/>
              <a:gd name="connsiteX0" fmla="*/ 528002 w 3577510"/>
              <a:gd name="connsiteY0" fmla="*/ 90555 h 3353055"/>
              <a:gd name="connsiteX1" fmla="*/ 932308 w 3577510"/>
              <a:gd name="connsiteY1" fmla="*/ 4 h 3353055"/>
              <a:gd name="connsiteX2" fmla="*/ 3577022 w 3577510"/>
              <a:gd name="connsiteY2" fmla="*/ 6735 h 3353055"/>
              <a:gd name="connsiteX3" fmla="*/ 3577022 w 3577510"/>
              <a:gd name="connsiteY3" fmla="*/ 6735 h 3353055"/>
              <a:gd name="connsiteX4" fmla="*/ 3577022 w 3577510"/>
              <a:gd name="connsiteY4" fmla="*/ 3347975 h 3353055"/>
              <a:gd name="connsiteX5" fmla="*/ 2222 w 3577510"/>
              <a:gd name="connsiteY5" fmla="*/ 3353055 h 3353055"/>
              <a:gd name="connsiteX6" fmla="*/ 0 w 3577510"/>
              <a:gd name="connsiteY6" fmla="*/ 418342 h 3353055"/>
              <a:gd name="connsiteX7" fmla="*/ 528002 w 3577510"/>
              <a:gd name="connsiteY7" fmla="*/ 90555 h 3353055"/>
              <a:gd name="connsiteX0" fmla="*/ 528002 w 3577510"/>
              <a:gd name="connsiteY0" fmla="*/ 90555 h 3353055"/>
              <a:gd name="connsiteX1" fmla="*/ 932308 w 3577510"/>
              <a:gd name="connsiteY1" fmla="*/ 4 h 3353055"/>
              <a:gd name="connsiteX2" fmla="*/ 3577022 w 3577510"/>
              <a:gd name="connsiteY2" fmla="*/ 6735 h 3353055"/>
              <a:gd name="connsiteX3" fmla="*/ 3577022 w 3577510"/>
              <a:gd name="connsiteY3" fmla="*/ 6735 h 3353055"/>
              <a:gd name="connsiteX4" fmla="*/ 3577022 w 3577510"/>
              <a:gd name="connsiteY4" fmla="*/ 3347975 h 3353055"/>
              <a:gd name="connsiteX5" fmla="*/ 2222 w 3577510"/>
              <a:gd name="connsiteY5" fmla="*/ 3353055 h 3353055"/>
              <a:gd name="connsiteX6" fmla="*/ 0 w 3577510"/>
              <a:gd name="connsiteY6" fmla="*/ 406912 h 3353055"/>
              <a:gd name="connsiteX7" fmla="*/ 528002 w 3577510"/>
              <a:gd name="connsiteY7" fmla="*/ 90555 h 33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7510" h="3353055">
                <a:moveTo>
                  <a:pt x="528002" y="90555"/>
                </a:moveTo>
                <a:cubicBezTo>
                  <a:pt x="616797" y="37638"/>
                  <a:pt x="694923" y="-419"/>
                  <a:pt x="932308" y="4"/>
                </a:cubicBezTo>
                <a:lnTo>
                  <a:pt x="3577022" y="6735"/>
                </a:lnTo>
                <a:lnTo>
                  <a:pt x="3577022" y="6735"/>
                </a:lnTo>
                <a:cubicBezTo>
                  <a:pt x="3578715" y="1120482"/>
                  <a:pt x="3575329" y="2234228"/>
                  <a:pt x="3577022" y="3347975"/>
                </a:cubicBezTo>
                <a:lnTo>
                  <a:pt x="2222" y="3353055"/>
                </a:lnTo>
                <a:cubicBezTo>
                  <a:pt x="2116" y="2882563"/>
                  <a:pt x="106" y="877404"/>
                  <a:pt x="0" y="406912"/>
                </a:cubicBezTo>
                <a:cubicBezTo>
                  <a:pt x="42016" y="382359"/>
                  <a:pt x="468841" y="128443"/>
                  <a:pt x="528002" y="90555"/>
                </a:cubicBezTo>
                <a:close/>
              </a:path>
            </a:pathLst>
          </a:custGeom>
        </p:spPr>
        <p:txBody>
          <a:bodyPr lIns="468000"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 dirty="0"/>
              <a:t>Insert image</a:t>
            </a:r>
          </a:p>
          <a:p>
            <a:endParaRPr lang="en-GB" noProof="0" dirty="0"/>
          </a:p>
        </p:txBody>
      </p:sp>
      <p:sp>
        <p:nvSpPr>
          <p:cNvPr id="42" name="Grafik 36">
            <a:extLst>
              <a:ext uri="{FF2B5EF4-FFF2-40B4-BE49-F238E27FC236}">
                <a16:creationId xmlns:a16="http://schemas.microsoft.com/office/drawing/2014/main" id="{DAB182EB-A8D2-4E54-B7DA-8EF4E0B3DF4F}"/>
              </a:ext>
            </a:extLst>
          </p:cNvPr>
          <p:cNvSpPr/>
          <p:nvPr userDrawn="1"/>
        </p:nvSpPr>
        <p:spPr>
          <a:xfrm>
            <a:off x="548493" y="1957382"/>
            <a:ext cx="3564487" cy="376245"/>
          </a:xfrm>
          <a:custGeom>
            <a:avLst/>
            <a:gdLst>
              <a:gd name="connsiteX0" fmla="*/ 7789623 w 7789622"/>
              <a:gd name="connsiteY0" fmla="*/ 0 h 3296869"/>
              <a:gd name="connsiteX1" fmla="*/ 5799252 w 7789622"/>
              <a:gd name="connsiteY1" fmla="*/ 0 h 3296869"/>
              <a:gd name="connsiteX2" fmla="*/ 5207982 w 7789622"/>
              <a:gd name="connsiteY2" fmla="*/ 167183 h 3296869"/>
              <a:gd name="connsiteX3" fmla="*/ 0 w 7789622"/>
              <a:gd name="connsiteY3" fmla="*/ 3296870 h 3296869"/>
              <a:gd name="connsiteX0" fmla="*/ 7789623 w 7789623"/>
              <a:gd name="connsiteY0" fmla="*/ 0 h 3296870"/>
              <a:gd name="connsiteX1" fmla="*/ 5799252 w 7789623"/>
              <a:gd name="connsiteY1" fmla="*/ 0 h 3296870"/>
              <a:gd name="connsiteX2" fmla="*/ 5207982 w 7789623"/>
              <a:gd name="connsiteY2" fmla="*/ 167183 h 3296870"/>
              <a:gd name="connsiteX3" fmla="*/ 3332106 w 7789623"/>
              <a:gd name="connsiteY3" fmla="*/ 1304773 h 3296870"/>
              <a:gd name="connsiteX4" fmla="*/ 0 w 7789623"/>
              <a:gd name="connsiteY4" fmla="*/ 3296870 h 3296870"/>
              <a:gd name="connsiteX0" fmla="*/ 4457517 w 4457517"/>
              <a:gd name="connsiteY0" fmla="*/ 0 h 1304773"/>
              <a:gd name="connsiteX1" fmla="*/ 2467146 w 4457517"/>
              <a:gd name="connsiteY1" fmla="*/ 0 h 1304773"/>
              <a:gd name="connsiteX2" fmla="*/ 1875876 w 4457517"/>
              <a:gd name="connsiteY2" fmla="*/ 167183 h 1304773"/>
              <a:gd name="connsiteX3" fmla="*/ 0 w 4457517"/>
              <a:gd name="connsiteY3" fmla="*/ 1304773 h 1304773"/>
              <a:gd name="connsiteX0" fmla="*/ 8719729 w 8719729"/>
              <a:gd name="connsiteY0" fmla="*/ 0 h 1316261"/>
              <a:gd name="connsiteX1" fmla="*/ 2467146 w 8719729"/>
              <a:gd name="connsiteY1" fmla="*/ 11488 h 1316261"/>
              <a:gd name="connsiteX2" fmla="*/ 1875876 w 8719729"/>
              <a:gd name="connsiteY2" fmla="*/ 178671 h 1316261"/>
              <a:gd name="connsiteX3" fmla="*/ 0 w 8719729"/>
              <a:gd name="connsiteY3" fmla="*/ 1316261 h 1316261"/>
              <a:gd name="connsiteX0" fmla="*/ 8719729 w 8719729"/>
              <a:gd name="connsiteY0" fmla="*/ 0 h 1270307"/>
              <a:gd name="connsiteX1" fmla="*/ 2467146 w 8719729"/>
              <a:gd name="connsiteY1" fmla="*/ 11488 h 1270307"/>
              <a:gd name="connsiteX2" fmla="*/ 1875876 w 8719729"/>
              <a:gd name="connsiteY2" fmla="*/ 178671 h 1270307"/>
              <a:gd name="connsiteX3" fmla="*/ 0 w 8719729"/>
              <a:gd name="connsiteY3" fmla="*/ 1270307 h 1270307"/>
              <a:gd name="connsiteX0" fmla="*/ 8719729 w 8719729"/>
              <a:gd name="connsiteY0" fmla="*/ 11489 h 1258819"/>
              <a:gd name="connsiteX1" fmla="*/ 2467146 w 8719729"/>
              <a:gd name="connsiteY1" fmla="*/ 0 h 1258819"/>
              <a:gd name="connsiteX2" fmla="*/ 1875876 w 8719729"/>
              <a:gd name="connsiteY2" fmla="*/ 167183 h 1258819"/>
              <a:gd name="connsiteX3" fmla="*/ 0 w 8719729"/>
              <a:gd name="connsiteY3" fmla="*/ 1258819 h 1258819"/>
              <a:gd name="connsiteX0" fmla="*/ 8719729 w 8719729"/>
              <a:gd name="connsiteY0" fmla="*/ 0 h 1270306"/>
              <a:gd name="connsiteX1" fmla="*/ 2467146 w 8719729"/>
              <a:gd name="connsiteY1" fmla="*/ 11487 h 1270306"/>
              <a:gd name="connsiteX2" fmla="*/ 1875876 w 8719729"/>
              <a:gd name="connsiteY2" fmla="*/ 178670 h 1270306"/>
              <a:gd name="connsiteX3" fmla="*/ 0 w 8719729"/>
              <a:gd name="connsiteY3" fmla="*/ 1270306 h 1270306"/>
              <a:gd name="connsiteX0" fmla="*/ 8493469 w 8493469"/>
              <a:gd name="connsiteY0" fmla="*/ 0 h 1174580"/>
              <a:gd name="connsiteX1" fmla="*/ 2240886 w 8493469"/>
              <a:gd name="connsiteY1" fmla="*/ 11487 h 1174580"/>
              <a:gd name="connsiteX2" fmla="*/ 1649616 w 8493469"/>
              <a:gd name="connsiteY2" fmla="*/ 178670 h 1174580"/>
              <a:gd name="connsiteX3" fmla="*/ 0 w 8493469"/>
              <a:gd name="connsiteY3" fmla="*/ 1174580 h 1174580"/>
              <a:gd name="connsiteX0" fmla="*/ 8510874 w 8510874"/>
              <a:gd name="connsiteY0" fmla="*/ 0 h 1174580"/>
              <a:gd name="connsiteX1" fmla="*/ 2258291 w 8510874"/>
              <a:gd name="connsiteY1" fmla="*/ 11487 h 1174580"/>
              <a:gd name="connsiteX2" fmla="*/ 1667021 w 8510874"/>
              <a:gd name="connsiteY2" fmla="*/ 178670 h 1174580"/>
              <a:gd name="connsiteX3" fmla="*/ 0 w 8510874"/>
              <a:gd name="connsiteY3" fmla="*/ 1174580 h 1174580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67021 w 8510874"/>
              <a:gd name="connsiteY2" fmla="*/ 178670 h 1191985"/>
              <a:gd name="connsiteX3" fmla="*/ 0 w 8510874"/>
              <a:gd name="connsiteY3" fmla="*/ 1191985 h 1191985"/>
              <a:gd name="connsiteX0" fmla="*/ 8525961 w 8525961"/>
              <a:gd name="connsiteY0" fmla="*/ 0 h 1101464"/>
              <a:gd name="connsiteX1" fmla="*/ 2273378 w 8525961"/>
              <a:gd name="connsiteY1" fmla="*/ 11487 h 1101464"/>
              <a:gd name="connsiteX2" fmla="*/ 1682108 w 8525961"/>
              <a:gd name="connsiteY2" fmla="*/ 178670 h 1101464"/>
              <a:gd name="connsiteX3" fmla="*/ 0 w 8525961"/>
              <a:gd name="connsiteY3" fmla="*/ 1101464 h 1101464"/>
              <a:gd name="connsiteX0" fmla="*/ 23190471 w 23190471"/>
              <a:gd name="connsiteY0" fmla="*/ 33778 h 1089981"/>
              <a:gd name="connsiteX1" fmla="*/ 2273378 w 23190471"/>
              <a:gd name="connsiteY1" fmla="*/ 4 h 1089981"/>
              <a:gd name="connsiteX2" fmla="*/ 1682108 w 23190471"/>
              <a:gd name="connsiteY2" fmla="*/ 167187 h 1089981"/>
              <a:gd name="connsiteX3" fmla="*/ 0 w 23190471"/>
              <a:gd name="connsiteY3" fmla="*/ 1089981 h 1089981"/>
              <a:gd name="connsiteX0" fmla="*/ 28304945 w 28304945"/>
              <a:gd name="connsiteY0" fmla="*/ 48856 h 1089973"/>
              <a:gd name="connsiteX1" fmla="*/ 2273378 w 28304945"/>
              <a:gd name="connsiteY1" fmla="*/ -4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77 h 1089981"/>
              <a:gd name="connsiteX1" fmla="*/ 2273378 w 28304945"/>
              <a:gd name="connsiteY1" fmla="*/ 4 h 1089981"/>
              <a:gd name="connsiteX2" fmla="*/ 1682108 w 28304945"/>
              <a:gd name="connsiteY2" fmla="*/ 167187 h 1089981"/>
              <a:gd name="connsiteX3" fmla="*/ 0 w 28304945"/>
              <a:gd name="connsiteY3" fmla="*/ 1089981 h 1089981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06676 w 28304945"/>
              <a:gd name="connsiteY2" fmla="*/ 227524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546329 w 28304945"/>
              <a:gd name="connsiteY2" fmla="*/ 197350 h 1089973"/>
              <a:gd name="connsiteX3" fmla="*/ 0 w 28304945"/>
              <a:gd name="connsiteY3" fmla="*/ 1089973 h 1089973"/>
              <a:gd name="connsiteX0" fmla="*/ 28304945 w 28304945"/>
              <a:gd name="connsiteY0" fmla="*/ 18682 h 1074886"/>
              <a:gd name="connsiteX1" fmla="*/ 8308155 w 28304945"/>
              <a:gd name="connsiteY1" fmla="*/ 0 h 1074886"/>
              <a:gd name="connsiteX2" fmla="*/ 1546329 w 28304945"/>
              <a:gd name="connsiteY2" fmla="*/ 182263 h 1074886"/>
              <a:gd name="connsiteX3" fmla="*/ 0 w 28304945"/>
              <a:gd name="connsiteY3" fmla="*/ 1074886 h 1074886"/>
              <a:gd name="connsiteX0" fmla="*/ 28304945 w 28304945"/>
              <a:gd name="connsiteY0" fmla="*/ 18682 h 1074886"/>
              <a:gd name="connsiteX1" fmla="*/ 8308155 w 28304945"/>
              <a:gd name="connsiteY1" fmla="*/ 0 h 1074886"/>
              <a:gd name="connsiteX2" fmla="*/ 4156370 w 28304945"/>
              <a:gd name="connsiteY2" fmla="*/ 544349 h 1074886"/>
              <a:gd name="connsiteX3" fmla="*/ 0 w 28304945"/>
              <a:gd name="connsiteY3" fmla="*/ 1074886 h 1074886"/>
              <a:gd name="connsiteX0" fmla="*/ 28229510 w 28229510"/>
              <a:gd name="connsiteY0" fmla="*/ 18682 h 2930578"/>
              <a:gd name="connsiteX1" fmla="*/ 8232720 w 28229510"/>
              <a:gd name="connsiteY1" fmla="*/ 0 h 2930578"/>
              <a:gd name="connsiteX2" fmla="*/ 4080935 w 28229510"/>
              <a:gd name="connsiteY2" fmla="*/ 544349 h 2930578"/>
              <a:gd name="connsiteX3" fmla="*/ 0 w 28229510"/>
              <a:gd name="connsiteY3" fmla="*/ 2930578 h 2930578"/>
              <a:gd name="connsiteX0" fmla="*/ 28229510 w 28229510"/>
              <a:gd name="connsiteY0" fmla="*/ 18682 h 2960752"/>
              <a:gd name="connsiteX1" fmla="*/ 8232720 w 28229510"/>
              <a:gd name="connsiteY1" fmla="*/ 0 h 2960752"/>
              <a:gd name="connsiteX2" fmla="*/ 4080935 w 28229510"/>
              <a:gd name="connsiteY2" fmla="*/ 544349 h 2960752"/>
              <a:gd name="connsiteX3" fmla="*/ 0 w 28229510"/>
              <a:gd name="connsiteY3" fmla="*/ 2960752 h 2960752"/>
              <a:gd name="connsiteX0" fmla="*/ 28229510 w 28229510"/>
              <a:gd name="connsiteY0" fmla="*/ 31021 h 2973091"/>
              <a:gd name="connsiteX1" fmla="*/ 8232720 w 28229510"/>
              <a:gd name="connsiteY1" fmla="*/ 12339 h 2973091"/>
              <a:gd name="connsiteX2" fmla="*/ 4080935 w 28229510"/>
              <a:gd name="connsiteY2" fmla="*/ 556688 h 2973091"/>
              <a:gd name="connsiteX3" fmla="*/ 0 w 28229510"/>
              <a:gd name="connsiteY3" fmla="*/ 2973091 h 2973091"/>
              <a:gd name="connsiteX0" fmla="*/ 28229510 w 28229510"/>
              <a:gd name="connsiteY0" fmla="*/ 37658 h 2979728"/>
              <a:gd name="connsiteX1" fmla="*/ 8232720 w 28229510"/>
              <a:gd name="connsiteY1" fmla="*/ 18976 h 2979728"/>
              <a:gd name="connsiteX2" fmla="*/ 4080935 w 28229510"/>
              <a:gd name="connsiteY2" fmla="*/ 563325 h 2979728"/>
              <a:gd name="connsiteX3" fmla="*/ 0 w 28229510"/>
              <a:gd name="connsiteY3" fmla="*/ 2979728 h 2979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29510" h="2979728">
                <a:moveTo>
                  <a:pt x="28229510" y="37658"/>
                </a:moveTo>
                <a:lnTo>
                  <a:pt x="8232720" y="18976"/>
                </a:lnTo>
                <a:cubicBezTo>
                  <a:pt x="6477772" y="3889"/>
                  <a:pt x="5184563" y="-123989"/>
                  <a:pt x="4080935" y="563325"/>
                </a:cubicBezTo>
                <a:cubicBezTo>
                  <a:pt x="3525261" y="901097"/>
                  <a:pt x="555674" y="2641956"/>
                  <a:pt x="0" y="2979728"/>
                </a:cubicBezTo>
              </a:path>
            </a:pathLst>
          </a:custGeom>
          <a:noFill/>
          <a:ln w="15875" cap="flat">
            <a:solidFill>
              <a:srgbClr val="05141F"/>
            </a:solidFill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35" name="Bildplatzhalter 4">
            <a:extLst>
              <a:ext uri="{FF2B5EF4-FFF2-40B4-BE49-F238E27FC236}">
                <a16:creationId xmlns:a16="http://schemas.microsoft.com/office/drawing/2014/main" id="{C1089E71-2E70-4F9B-ABC9-C77ABF32CA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2763" y="2034856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 dirty="0"/>
              <a:t>Insert image</a:t>
            </a:r>
          </a:p>
          <a:p>
            <a:endParaRPr lang="en-GB" noProof="0" dirty="0"/>
          </a:p>
        </p:txBody>
      </p:sp>
      <p:sp>
        <p:nvSpPr>
          <p:cNvPr id="36" name="Bildplatzhalter 4">
            <a:extLst>
              <a:ext uri="{FF2B5EF4-FFF2-40B4-BE49-F238E27FC236}">
                <a16:creationId xmlns:a16="http://schemas.microsoft.com/office/drawing/2014/main" id="{111E7FAD-0929-4D6D-9B50-38F9FE8805F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66021" y="2034856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C75048-4BB9-407C-ADFF-58434305B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116" y="5439698"/>
            <a:ext cx="3574800" cy="400050"/>
          </a:xfrm>
        </p:spPr>
        <p:txBody>
          <a:bodyPr anchor="b"/>
          <a:lstStyle>
            <a:lvl1pPr marL="0" indent="0" algn="ctr">
              <a:buNone/>
              <a:defRPr sz="2200"/>
            </a:lvl1pPr>
          </a:lstStyle>
          <a:p>
            <a:pPr lvl="0"/>
            <a:r>
              <a:rPr lang="en-GB" noProof="0" dirty="0"/>
              <a:t>Image Headline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8F4AB56-752E-4E02-AA3F-7063E1D9B2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7480" y="543969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0735C6F-C3E6-445B-90C8-228092C424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845" y="543969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D5D99E04-8776-493E-87AB-16E9DF9687E0}"/>
              </a:ext>
            </a:extLst>
          </p:cNvPr>
          <p:cNvCxnSpPr>
            <a:cxnSpLocks/>
          </p:cNvCxnSpPr>
          <p:nvPr userDrawn="1"/>
        </p:nvCxnSpPr>
        <p:spPr>
          <a:xfrm>
            <a:off x="547653" y="5442603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62E06C07-3CF3-44D1-86AB-B49D03AFBFAE}"/>
              </a:ext>
            </a:extLst>
          </p:cNvPr>
          <p:cNvCxnSpPr>
            <a:cxnSpLocks/>
          </p:cNvCxnSpPr>
          <p:nvPr userDrawn="1"/>
        </p:nvCxnSpPr>
        <p:spPr>
          <a:xfrm>
            <a:off x="4304305" y="5442126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B0CB3BB-07E9-4757-837B-8A6644590C40}"/>
              </a:ext>
            </a:extLst>
          </p:cNvPr>
          <p:cNvCxnSpPr>
            <a:cxnSpLocks/>
          </p:cNvCxnSpPr>
          <p:nvPr userDrawn="1"/>
        </p:nvCxnSpPr>
        <p:spPr>
          <a:xfrm>
            <a:off x="8061326" y="5442126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F3EE218D-1DD9-4963-9901-F5B2445CC7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20726" y="1557338"/>
            <a:ext cx="310419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 dirty="0"/>
              <a:t>Image Headline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01E1D6A2-FAFF-4A5B-BC69-E4CB6C6545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7480" y="155733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F1121EAB-963B-4169-969B-93A6090E422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4845" y="155733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8392CA6E-687E-48C9-BC08-65296CB9B4D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12763" y="3736063"/>
            <a:ext cx="1708217" cy="164388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sp>
        <p:nvSpPr>
          <p:cNvPr id="38" name="Bildplatzhalter 4">
            <a:extLst>
              <a:ext uri="{FF2B5EF4-FFF2-40B4-BE49-F238E27FC236}">
                <a16:creationId xmlns:a16="http://schemas.microsoft.com/office/drawing/2014/main" id="{B25743D6-0C1A-44B7-84E0-CBBD4F4268F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178483" y="3736063"/>
            <a:ext cx="1708217" cy="164388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sp>
        <p:nvSpPr>
          <p:cNvPr id="39" name="Bildplatzhalter 4">
            <a:extLst>
              <a:ext uri="{FF2B5EF4-FFF2-40B4-BE49-F238E27FC236}">
                <a16:creationId xmlns:a16="http://schemas.microsoft.com/office/drawing/2014/main" id="{9520356E-A177-4A28-BA90-017652AF1D9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066021" y="3736063"/>
            <a:ext cx="3575117" cy="1643883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sp>
        <p:nvSpPr>
          <p:cNvPr id="46" name="Grafik 36">
            <a:extLst>
              <a:ext uri="{FF2B5EF4-FFF2-40B4-BE49-F238E27FC236}">
                <a16:creationId xmlns:a16="http://schemas.microsoft.com/office/drawing/2014/main" id="{D7610378-DB7D-4D3C-BE4D-2835D861E7A5}"/>
              </a:ext>
            </a:extLst>
          </p:cNvPr>
          <p:cNvSpPr/>
          <p:nvPr userDrawn="1"/>
        </p:nvSpPr>
        <p:spPr>
          <a:xfrm>
            <a:off x="4303493" y="1962136"/>
            <a:ext cx="3561640" cy="0"/>
          </a:xfrm>
          <a:custGeom>
            <a:avLst/>
            <a:gdLst>
              <a:gd name="connsiteX0" fmla="*/ 7789623 w 7789622"/>
              <a:gd name="connsiteY0" fmla="*/ 0 h 3296869"/>
              <a:gd name="connsiteX1" fmla="*/ 5799252 w 7789622"/>
              <a:gd name="connsiteY1" fmla="*/ 0 h 3296869"/>
              <a:gd name="connsiteX2" fmla="*/ 5207982 w 7789622"/>
              <a:gd name="connsiteY2" fmla="*/ 167183 h 3296869"/>
              <a:gd name="connsiteX3" fmla="*/ 0 w 7789622"/>
              <a:gd name="connsiteY3" fmla="*/ 3296870 h 3296869"/>
              <a:gd name="connsiteX0" fmla="*/ 7789623 w 7789623"/>
              <a:gd name="connsiteY0" fmla="*/ 0 h 3296870"/>
              <a:gd name="connsiteX1" fmla="*/ 5799252 w 7789623"/>
              <a:gd name="connsiteY1" fmla="*/ 0 h 3296870"/>
              <a:gd name="connsiteX2" fmla="*/ 5207982 w 7789623"/>
              <a:gd name="connsiteY2" fmla="*/ 167183 h 3296870"/>
              <a:gd name="connsiteX3" fmla="*/ 3332106 w 7789623"/>
              <a:gd name="connsiteY3" fmla="*/ 1304773 h 3296870"/>
              <a:gd name="connsiteX4" fmla="*/ 0 w 7789623"/>
              <a:gd name="connsiteY4" fmla="*/ 3296870 h 3296870"/>
              <a:gd name="connsiteX0" fmla="*/ 4457517 w 4457517"/>
              <a:gd name="connsiteY0" fmla="*/ 0 h 1304773"/>
              <a:gd name="connsiteX1" fmla="*/ 2467146 w 4457517"/>
              <a:gd name="connsiteY1" fmla="*/ 0 h 1304773"/>
              <a:gd name="connsiteX2" fmla="*/ 1875876 w 4457517"/>
              <a:gd name="connsiteY2" fmla="*/ 167183 h 1304773"/>
              <a:gd name="connsiteX3" fmla="*/ 0 w 4457517"/>
              <a:gd name="connsiteY3" fmla="*/ 1304773 h 1304773"/>
              <a:gd name="connsiteX0" fmla="*/ 8719729 w 8719729"/>
              <a:gd name="connsiteY0" fmla="*/ 0 h 1316261"/>
              <a:gd name="connsiteX1" fmla="*/ 2467146 w 8719729"/>
              <a:gd name="connsiteY1" fmla="*/ 11488 h 1316261"/>
              <a:gd name="connsiteX2" fmla="*/ 1875876 w 8719729"/>
              <a:gd name="connsiteY2" fmla="*/ 178671 h 1316261"/>
              <a:gd name="connsiteX3" fmla="*/ 0 w 8719729"/>
              <a:gd name="connsiteY3" fmla="*/ 1316261 h 1316261"/>
              <a:gd name="connsiteX0" fmla="*/ 8719729 w 8719729"/>
              <a:gd name="connsiteY0" fmla="*/ 0 h 1270307"/>
              <a:gd name="connsiteX1" fmla="*/ 2467146 w 8719729"/>
              <a:gd name="connsiteY1" fmla="*/ 11488 h 1270307"/>
              <a:gd name="connsiteX2" fmla="*/ 1875876 w 8719729"/>
              <a:gd name="connsiteY2" fmla="*/ 178671 h 1270307"/>
              <a:gd name="connsiteX3" fmla="*/ 0 w 8719729"/>
              <a:gd name="connsiteY3" fmla="*/ 1270307 h 1270307"/>
              <a:gd name="connsiteX0" fmla="*/ 8719729 w 8719729"/>
              <a:gd name="connsiteY0" fmla="*/ 11489 h 1258819"/>
              <a:gd name="connsiteX1" fmla="*/ 2467146 w 8719729"/>
              <a:gd name="connsiteY1" fmla="*/ 0 h 1258819"/>
              <a:gd name="connsiteX2" fmla="*/ 1875876 w 8719729"/>
              <a:gd name="connsiteY2" fmla="*/ 167183 h 1258819"/>
              <a:gd name="connsiteX3" fmla="*/ 0 w 8719729"/>
              <a:gd name="connsiteY3" fmla="*/ 1258819 h 1258819"/>
              <a:gd name="connsiteX0" fmla="*/ 8719729 w 8719729"/>
              <a:gd name="connsiteY0" fmla="*/ 0 h 1270306"/>
              <a:gd name="connsiteX1" fmla="*/ 2467146 w 8719729"/>
              <a:gd name="connsiteY1" fmla="*/ 11487 h 1270306"/>
              <a:gd name="connsiteX2" fmla="*/ 1875876 w 8719729"/>
              <a:gd name="connsiteY2" fmla="*/ 178670 h 1270306"/>
              <a:gd name="connsiteX3" fmla="*/ 0 w 8719729"/>
              <a:gd name="connsiteY3" fmla="*/ 1270306 h 1270306"/>
              <a:gd name="connsiteX0" fmla="*/ 8493469 w 8493469"/>
              <a:gd name="connsiteY0" fmla="*/ 0 h 1174580"/>
              <a:gd name="connsiteX1" fmla="*/ 2240886 w 8493469"/>
              <a:gd name="connsiteY1" fmla="*/ 11487 h 1174580"/>
              <a:gd name="connsiteX2" fmla="*/ 1649616 w 8493469"/>
              <a:gd name="connsiteY2" fmla="*/ 178670 h 1174580"/>
              <a:gd name="connsiteX3" fmla="*/ 0 w 8493469"/>
              <a:gd name="connsiteY3" fmla="*/ 1174580 h 1174580"/>
              <a:gd name="connsiteX0" fmla="*/ 8510874 w 8510874"/>
              <a:gd name="connsiteY0" fmla="*/ 0 h 1174580"/>
              <a:gd name="connsiteX1" fmla="*/ 2258291 w 8510874"/>
              <a:gd name="connsiteY1" fmla="*/ 11487 h 1174580"/>
              <a:gd name="connsiteX2" fmla="*/ 1667021 w 8510874"/>
              <a:gd name="connsiteY2" fmla="*/ 178670 h 1174580"/>
              <a:gd name="connsiteX3" fmla="*/ 0 w 8510874"/>
              <a:gd name="connsiteY3" fmla="*/ 1174580 h 1174580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67021 w 8510874"/>
              <a:gd name="connsiteY2" fmla="*/ 178670 h 1191985"/>
              <a:gd name="connsiteX3" fmla="*/ 0 w 8510874"/>
              <a:gd name="connsiteY3" fmla="*/ 1191985 h 1191985"/>
              <a:gd name="connsiteX0" fmla="*/ 8525961 w 8525961"/>
              <a:gd name="connsiteY0" fmla="*/ 0 h 1101464"/>
              <a:gd name="connsiteX1" fmla="*/ 2273378 w 8525961"/>
              <a:gd name="connsiteY1" fmla="*/ 11487 h 1101464"/>
              <a:gd name="connsiteX2" fmla="*/ 1682108 w 8525961"/>
              <a:gd name="connsiteY2" fmla="*/ 178670 h 1101464"/>
              <a:gd name="connsiteX3" fmla="*/ 0 w 8525961"/>
              <a:gd name="connsiteY3" fmla="*/ 1101464 h 1101464"/>
              <a:gd name="connsiteX0" fmla="*/ 23190471 w 23190471"/>
              <a:gd name="connsiteY0" fmla="*/ 33778 h 1089981"/>
              <a:gd name="connsiteX1" fmla="*/ 2273378 w 23190471"/>
              <a:gd name="connsiteY1" fmla="*/ 4 h 1089981"/>
              <a:gd name="connsiteX2" fmla="*/ 1682108 w 23190471"/>
              <a:gd name="connsiteY2" fmla="*/ 167187 h 1089981"/>
              <a:gd name="connsiteX3" fmla="*/ 0 w 23190471"/>
              <a:gd name="connsiteY3" fmla="*/ 1089981 h 1089981"/>
              <a:gd name="connsiteX0" fmla="*/ 28304945 w 28304945"/>
              <a:gd name="connsiteY0" fmla="*/ 48856 h 1089973"/>
              <a:gd name="connsiteX1" fmla="*/ 2273378 w 28304945"/>
              <a:gd name="connsiteY1" fmla="*/ -4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77 h 1089981"/>
              <a:gd name="connsiteX1" fmla="*/ 2273378 w 28304945"/>
              <a:gd name="connsiteY1" fmla="*/ 4 h 1089981"/>
              <a:gd name="connsiteX2" fmla="*/ 1682108 w 28304945"/>
              <a:gd name="connsiteY2" fmla="*/ 167187 h 1089981"/>
              <a:gd name="connsiteX3" fmla="*/ 0 w 28304945"/>
              <a:gd name="connsiteY3" fmla="*/ 1089981 h 1089981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06676 w 28304945"/>
              <a:gd name="connsiteY2" fmla="*/ 227524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546329 w 28304945"/>
              <a:gd name="connsiteY2" fmla="*/ 197350 h 1089973"/>
              <a:gd name="connsiteX3" fmla="*/ 0 w 28304945"/>
              <a:gd name="connsiteY3" fmla="*/ 1089973 h 1089973"/>
              <a:gd name="connsiteX0" fmla="*/ 26758616 w 26758616"/>
              <a:gd name="connsiteY0" fmla="*/ 33769 h 197350"/>
              <a:gd name="connsiteX1" fmla="*/ 908091 w 26758616"/>
              <a:gd name="connsiteY1" fmla="*/ 0 h 197350"/>
              <a:gd name="connsiteX2" fmla="*/ 0 w 26758616"/>
              <a:gd name="connsiteY2" fmla="*/ 197350 h 197350"/>
              <a:gd name="connsiteX0" fmla="*/ 26758616 w 26758616"/>
              <a:gd name="connsiteY0" fmla="*/ 0 h 163581"/>
              <a:gd name="connsiteX1" fmla="*/ 0 w 26758616"/>
              <a:gd name="connsiteY1" fmla="*/ 163581 h 163581"/>
              <a:gd name="connsiteX0" fmla="*/ 28206963 w 28206963"/>
              <a:gd name="connsiteY0" fmla="*/ 0 h 42885"/>
              <a:gd name="connsiteX1" fmla="*/ 0 w 28206963"/>
              <a:gd name="connsiteY1" fmla="*/ 42885 h 4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06963" h="42885">
                <a:moveTo>
                  <a:pt x="28206963" y="0"/>
                </a:moveTo>
                <a:lnTo>
                  <a:pt x="0" y="42885"/>
                </a:lnTo>
              </a:path>
            </a:pathLst>
          </a:custGeom>
          <a:noFill/>
          <a:ln w="15875" cap="flat">
            <a:solidFill>
              <a:srgbClr val="05141F"/>
            </a:solidFill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47" name="Grafik 36">
            <a:extLst>
              <a:ext uri="{FF2B5EF4-FFF2-40B4-BE49-F238E27FC236}">
                <a16:creationId xmlns:a16="http://schemas.microsoft.com/office/drawing/2014/main" id="{A311CC1C-18B5-42E0-BE87-13D7684B16BE}"/>
              </a:ext>
            </a:extLst>
          </p:cNvPr>
          <p:cNvSpPr/>
          <p:nvPr userDrawn="1"/>
        </p:nvSpPr>
        <p:spPr>
          <a:xfrm>
            <a:off x="8068195" y="1962136"/>
            <a:ext cx="3565450" cy="5415"/>
          </a:xfrm>
          <a:custGeom>
            <a:avLst/>
            <a:gdLst>
              <a:gd name="connsiteX0" fmla="*/ 7789623 w 7789622"/>
              <a:gd name="connsiteY0" fmla="*/ 0 h 3296869"/>
              <a:gd name="connsiteX1" fmla="*/ 5799252 w 7789622"/>
              <a:gd name="connsiteY1" fmla="*/ 0 h 3296869"/>
              <a:gd name="connsiteX2" fmla="*/ 5207982 w 7789622"/>
              <a:gd name="connsiteY2" fmla="*/ 167183 h 3296869"/>
              <a:gd name="connsiteX3" fmla="*/ 0 w 7789622"/>
              <a:gd name="connsiteY3" fmla="*/ 3296870 h 3296869"/>
              <a:gd name="connsiteX0" fmla="*/ 7789623 w 7789623"/>
              <a:gd name="connsiteY0" fmla="*/ 0 h 3296870"/>
              <a:gd name="connsiteX1" fmla="*/ 5799252 w 7789623"/>
              <a:gd name="connsiteY1" fmla="*/ 0 h 3296870"/>
              <a:gd name="connsiteX2" fmla="*/ 5207982 w 7789623"/>
              <a:gd name="connsiteY2" fmla="*/ 167183 h 3296870"/>
              <a:gd name="connsiteX3" fmla="*/ 3332106 w 7789623"/>
              <a:gd name="connsiteY3" fmla="*/ 1304773 h 3296870"/>
              <a:gd name="connsiteX4" fmla="*/ 0 w 7789623"/>
              <a:gd name="connsiteY4" fmla="*/ 3296870 h 3296870"/>
              <a:gd name="connsiteX0" fmla="*/ 4457517 w 4457517"/>
              <a:gd name="connsiteY0" fmla="*/ 0 h 1304773"/>
              <a:gd name="connsiteX1" fmla="*/ 2467146 w 4457517"/>
              <a:gd name="connsiteY1" fmla="*/ 0 h 1304773"/>
              <a:gd name="connsiteX2" fmla="*/ 1875876 w 4457517"/>
              <a:gd name="connsiteY2" fmla="*/ 167183 h 1304773"/>
              <a:gd name="connsiteX3" fmla="*/ 0 w 4457517"/>
              <a:gd name="connsiteY3" fmla="*/ 1304773 h 1304773"/>
              <a:gd name="connsiteX0" fmla="*/ 8719729 w 8719729"/>
              <a:gd name="connsiteY0" fmla="*/ 0 h 1316261"/>
              <a:gd name="connsiteX1" fmla="*/ 2467146 w 8719729"/>
              <a:gd name="connsiteY1" fmla="*/ 11488 h 1316261"/>
              <a:gd name="connsiteX2" fmla="*/ 1875876 w 8719729"/>
              <a:gd name="connsiteY2" fmla="*/ 178671 h 1316261"/>
              <a:gd name="connsiteX3" fmla="*/ 0 w 8719729"/>
              <a:gd name="connsiteY3" fmla="*/ 1316261 h 1316261"/>
              <a:gd name="connsiteX0" fmla="*/ 8719729 w 8719729"/>
              <a:gd name="connsiteY0" fmla="*/ 0 h 1270307"/>
              <a:gd name="connsiteX1" fmla="*/ 2467146 w 8719729"/>
              <a:gd name="connsiteY1" fmla="*/ 11488 h 1270307"/>
              <a:gd name="connsiteX2" fmla="*/ 1875876 w 8719729"/>
              <a:gd name="connsiteY2" fmla="*/ 178671 h 1270307"/>
              <a:gd name="connsiteX3" fmla="*/ 0 w 8719729"/>
              <a:gd name="connsiteY3" fmla="*/ 1270307 h 1270307"/>
              <a:gd name="connsiteX0" fmla="*/ 8719729 w 8719729"/>
              <a:gd name="connsiteY0" fmla="*/ 11489 h 1258819"/>
              <a:gd name="connsiteX1" fmla="*/ 2467146 w 8719729"/>
              <a:gd name="connsiteY1" fmla="*/ 0 h 1258819"/>
              <a:gd name="connsiteX2" fmla="*/ 1875876 w 8719729"/>
              <a:gd name="connsiteY2" fmla="*/ 167183 h 1258819"/>
              <a:gd name="connsiteX3" fmla="*/ 0 w 8719729"/>
              <a:gd name="connsiteY3" fmla="*/ 1258819 h 1258819"/>
              <a:gd name="connsiteX0" fmla="*/ 8719729 w 8719729"/>
              <a:gd name="connsiteY0" fmla="*/ 0 h 1270306"/>
              <a:gd name="connsiteX1" fmla="*/ 2467146 w 8719729"/>
              <a:gd name="connsiteY1" fmla="*/ 11487 h 1270306"/>
              <a:gd name="connsiteX2" fmla="*/ 1875876 w 8719729"/>
              <a:gd name="connsiteY2" fmla="*/ 178670 h 1270306"/>
              <a:gd name="connsiteX3" fmla="*/ 0 w 8719729"/>
              <a:gd name="connsiteY3" fmla="*/ 1270306 h 1270306"/>
              <a:gd name="connsiteX0" fmla="*/ 8493469 w 8493469"/>
              <a:gd name="connsiteY0" fmla="*/ 0 h 1174580"/>
              <a:gd name="connsiteX1" fmla="*/ 2240886 w 8493469"/>
              <a:gd name="connsiteY1" fmla="*/ 11487 h 1174580"/>
              <a:gd name="connsiteX2" fmla="*/ 1649616 w 8493469"/>
              <a:gd name="connsiteY2" fmla="*/ 178670 h 1174580"/>
              <a:gd name="connsiteX3" fmla="*/ 0 w 8493469"/>
              <a:gd name="connsiteY3" fmla="*/ 1174580 h 1174580"/>
              <a:gd name="connsiteX0" fmla="*/ 8510874 w 8510874"/>
              <a:gd name="connsiteY0" fmla="*/ 0 h 1174580"/>
              <a:gd name="connsiteX1" fmla="*/ 2258291 w 8510874"/>
              <a:gd name="connsiteY1" fmla="*/ 11487 h 1174580"/>
              <a:gd name="connsiteX2" fmla="*/ 1667021 w 8510874"/>
              <a:gd name="connsiteY2" fmla="*/ 178670 h 1174580"/>
              <a:gd name="connsiteX3" fmla="*/ 0 w 8510874"/>
              <a:gd name="connsiteY3" fmla="*/ 1174580 h 1174580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67021 w 8510874"/>
              <a:gd name="connsiteY2" fmla="*/ 178670 h 1191985"/>
              <a:gd name="connsiteX3" fmla="*/ 0 w 8510874"/>
              <a:gd name="connsiteY3" fmla="*/ 1191985 h 1191985"/>
              <a:gd name="connsiteX0" fmla="*/ 8525961 w 8525961"/>
              <a:gd name="connsiteY0" fmla="*/ 0 h 1101464"/>
              <a:gd name="connsiteX1" fmla="*/ 2273378 w 8525961"/>
              <a:gd name="connsiteY1" fmla="*/ 11487 h 1101464"/>
              <a:gd name="connsiteX2" fmla="*/ 1682108 w 8525961"/>
              <a:gd name="connsiteY2" fmla="*/ 178670 h 1101464"/>
              <a:gd name="connsiteX3" fmla="*/ 0 w 8525961"/>
              <a:gd name="connsiteY3" fmla="*/ 1101464 h 1101464"/>
              <a:gd name="connsiteX0" fmla="*/ 23190471 w 23190471"/>
              <a:gd name="connsiteY0" fmla="*/ 33778 h 1089981"/>
              <a:gd name="connsiteX1" fmla="*/ 2273378 w 23190471"/>
              <a:gd name="connsiteY1" fmla="*/ 4 h 1089981"/>
              <a:gd name="connsiteX2" fmla="*/ 1682108 w 23190471"/>
              <a:gd name="connsiteY2" fmla="*/ 167187 h 1089981"/>
              <a:gd name="connsiteX3" fmla="*/ 0 w 23190471"/>
              <a:gd name="connsiteY3" fmla="*/ 1089981 h 1089981"/>
              <a:gd name="connsiteX0" fmla="*/ 28304945 w 28304945"/>
              <a:gd name="connsiteY0" fmla="*/ 48856 h 1089973"/>
              <a:gd name="connsiteX1" fmla="*/ 2273378 w 28304945"/>
              <a:gd name="connsiteY1" fmla="*/ -4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77 h 1089981"/>
              <a:gd name="connsiteX1" fmla="*/ 2273378 w 28304945"/>
              <a:gd name="connsiteY1" fmla="*/ 4 h 1089981"/>
              <a:gd name="connsiteX2" fmla="*/ 1682108 w 28304945"/>
              <a:gd name="connsiteY2" fmla="*/ 167187 h 1089981"/>
              <a:gd name="connsiteX3" fmla="*/ 0 w 28304945"/>
              <a:gd name="connsiteY3" fmla="*/ 1089981 h 1089981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82108 w 28304945"/>
              <a:gd name="connsiteY2" fmla="*/ 167179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606676 w 28304945"/>
              <a:gd name="connsiteY2" fmla="*/ 227524 h 1089973"/>
              <a:gd name="connsiteX3" fmla="*/ 0 w 28304945"/>
              <a:gd name="connsiteY3" fmla="*/ 1089973 h 1089973"/>
              <a:gd name="connsiteX0" fmla="*/ 28304945 w 28304945"/>
              <a:gd name="connsiteY0" fmla="*/ 33769 h 1089973"/>
              <a:gd name="connsiteX1" fmla="*/ 2454420 w 28304945"/>
              <a:gd name="connsiteY1" fmla="*/ 0 h 1089973"/>
              <a:gd name="connsiteX2" fmla="*/ 1546329 w 28304945"/>
              <a:gd name="connsiteY2" fmla="*/ 197350 h 1089973"/>
              <a:gd name="connsiteX3" fmla="*/ 0 w 28304945"/>
              <a:gd name="connsiteY3" fmla="*/ 1089973 h 1089973"/>
              <a:gd name="connsiteX0" fmla="*/ 26758616 w 26758616"/>
              <a:gd name="connsiteY0" fmla="*/ 33769 h 197350"/>
              <a:gd name="connsiteX1" fmla="*/ 908091 w 26758616"/>
              <a:gd name="connsiteY1" fmla="*/ 0 h 197350"/>
              <a:gd name="connsiteX2" fmla="*/ 0 w 26758616"/>
              <a:gd name="connsiteY2" fmla="*/ 197350 h 197350"/>
              <a:gd name="connsiteX0" fmla="*/ 26758616 w 26758616"/>
              <a:gd name="connsiteY0" fmla="*/ 0 h 163581"/>
              <a:gd name="connsiteX1" fmla="*/ 0 w 26758616"/>
              <a:gd name="connsiteY1" fmla="*/ 163581 h 163581"/>
              <a:gd name="connsiteX0" fmla="*/ 28237137 w 28237137"/>
              <a:gd name="connsiteY0" fmla="*/ 0 h 42885"/>
              <a:gd name="connsiteX1" fmla="*/ 0 w 28237137"/>
              <a:gd name="connsiteY1" fmla="*/ 42885 h 4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37137" h="42885">
                <a:moveTo>
                  <a:pt x="28237137" y="0"/>
                </a:moveTo>
                <a:lnTo>
                  <a:pt x="0" y="42885"/>
                </a:lnTo>
              </a:path>
            </a:pathLst>
          </a:custGeom>
          <a:noFill/>
          <a:ln w="15875" cap="flat">
            <a:solidFill>
              <a:srgbClr val="05141F"/>
            </a:solidFill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6E8F7444-172B-4EA3-B6CD-444FD06D0E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90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4" userDrawn="1">
          <p15:clr>
            <a:srgbClr val="FBAE40"/>
          </p15:clr>
        </p15:guide>
        <p15:guide id="2" pos="2712" userDrawn="1">
          <p15:clr>
            <a:srgbClr val="FBAE40"/>
          </p15:clr>
        </p15:guide>
        <p15:guide id="3" pos="4968" userDrawn="1">
          <p15:clr>
            <a:srgbClr val="FBAE40"/>
          </p15:clr>
        </p15:guide>
        <p15:guide id="4" pos="508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E747C4D-C6EF-41FA-85EF-118D0DA8D8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544" y="1556384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F5B35ED-D99D-4BDF-863A-F17B7321D535}"/>
              </a:ext>
            </a:extLst>
          </p:cNvPr>
          <p:cNvCxnSpPr>
            <a:cxnSpLocks/>
          </p:cNvCxnSpPr>
          <p:nvPr userDrawn="1"/>
        </p:nvCxnSpPr>
        <p:spPr>
          <a:xfrm>
            <a:off x="547653" y="3580232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85CF35B3-A30A-4C49-91CF-430835EFF1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0863" y="3180182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25" name="Bildplatzhalter 4">
            <a:extLst>
              <a:ext uri="{FF2B5EF4-FFF2-40B4-BE49-F238E27FC236}">
                <a16:creationId xmlns:a16="http://schemas.microsoft.com/office/drawing/2014/main" id="{908AC106-42BE-4AC4-901B-7548E99A6DB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03802" y="1556384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BD0DAF5-A647-442A-8E58-32B0DBC67447}"/>
              </a:ext>
            </a:extLst>
          </p:cNvPr>
          <p:cNvCxnSpPr>
            <a:cxnSpLocks/>
          </p:cNvCxnSpPr>
          <p:nvPr userDrawn="1"/>
        </p:nvCxnSpPr>
        <p:spPr>
          <a:xfrm>
            <a:off x="4300911" y="3580232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EC0390CD-77EF-4A9A-8531-042AFB8B518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04121" y="3180182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28" name="Bildplatzhalter 4">
            <a:extLst>
              <a:ext uri="{FF2B5EF4-FFF2-40B4-BE49-F238E27FC236}">
                <a16:creationId xmlns:a16="http://schemas.microsoft.com/office/drawing/2014/main" id="{781041CA-00D1-4F3E-8023-D0D06D4FC9A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067675" y="1556384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A175D003-8624-45E2-82EA-FE00B568C44B}"/>
              </a:ext>
            </a:extLst>
          </p:cNvPr>
          <p:cNvCxnSpPr>
            <a:cxnSpLocks/>
          </p:cNvCxnSpPr>
          <p:nvPr userDrawn="1"/>
        </p:nvCxnSpPr>
        <p:spPr>
          <a:xfrm>
            <a:off x="8064784" y="3580232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66166075-782B-40F7-942A-72F361FF22F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67994" y="3180182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37" name="Bildplatzhalter 4">
            <a:extLst>
              <a:ext uri="{FF2B5EF4-FFF2-40B4-BE49-F238E27FC236}">
                <a16:creationId xmlns:a16="http://schemas.microsoft.com/office/drawing/2014/main" id="{B5D5B2BC-D45A-46A7-99D8-2570C929FF64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0544" y="3807890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A7BAC293-33BE-4192-B2A8-4177612AA3ED}"/>
              </a:ext>
            </a:extLst>
          </p:cNvPr>
          <p:cNvCxnSpPr>
            <a:cxnSpLocks/>
          </p:cNvCxnSpPr>
          <p:nvPr userDrawn="1"/>
        </p:nvCxnSpPr>
        <p:spPr>
          <a:xfrm>
            <a:off x="547653" y="5831738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61D472F4-991C-4724-981E-93FE71D5DF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863" y="543168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40" name="Bildplatzhalter 4">
            <a:extLst>
              <a:ext uri="{FF2B5EF4-FFF2-40B4-BE49-F238E27FC236}">
                <a16:creationId xmlns:a16="http://schemas.microsoft.com/office/drawing/2014/main" id="{2E413321-3B4F-4989-A064-87BE7226B4E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03802" y="3807890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4FFB4B8A-6293-49ED-AFF8-99DA4C5C4B79}"/>
              </a:ext>
            </a:extLst>
          </p:cNvPr>
          <p:cNvCxnSpPr>
            <a:cxnSpLocks/>
          </p:cNvCxnSpPr>
          <p:nvPr userDrawn="1"/>
        </p:nvCxnSpPr>
        <p:spPr>
          <a:xfrm>
            <a:off x="4300911" y="5831738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platzhalter 8">
            <a:extLst>
              <a:ext uri="{FF2B5EF4-FFF2-40B4-BE49-F238E27FC236}">
                <a16:creationId xmlns:a16="http://schemas.microsoft.com/office/drawing/2014/main" id="{75EE1DF3-EB50-4890-83E2-6328709838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04121" y="543168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43" name="Bildplatzhalter 4">
            <a:extLst>
              <a:ext uri="{FF2B5EF4-FFF2-40B4-BE49-F238E27FC236}">
                <a16:creationId xmlns:a16="http://schemas.microsoft.com/office/drawing/2014/main" id="{86EF4CC7-E900-4344-9F1F-422DCF5E9A5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067675" y="3807890"/>
            <a:ext cx="3575117" cy="15486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›"/>
              <a:tabLst/>
              <a:defRPr/>
            </a:pPr>
            <a:r>
              <a:rPr lang="en-GB" noProof="0"/>
              <a:t>Insert image</a:t>
            </a:r>
          </a:p>
          <a:p>
            <a:endParaRPr lang="en-GB" noProof="0"/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FF056BA5-F9CA-4604-BAA3-ED720404E23B}"/>
              </a:ext>
            </a:extLst>
          </p:cNvPr>
          <p:cNvCxnSpPr>
            <a:cxnSpLocks/>
          </p:cNvCxnSpPr>
          <p:nvPr userDrawn="1"/>
        </p:nvCxnSpPr>
        <p:spPr>
          <a:xfrm>
            <a:off x="8064784" y="5831738"/>
            <a:ext cx="357981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platzhalter 8">
            <a:extLst>
              <a:ext uri="{FF2B5EF4-FFF2-40B4-BE49-F238E27FC236}">
                <a16:creationId xmlns:a16="http://schemas.microsoft.com/office/drawing/2014/main" id="{12C67A6D-F7ED-453B-B713-F8BDDCBE80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067994" y="543168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Image Headline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409C70E0-4AB5-4D02-A6B1-4F2817753C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76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04" userDrawn="1">
          <p15:clr>
            <a:srgbClr val="FBAE40"/>
          </p15:clr>
        </p15:guide>
        <p15:guide id="2" pos="2712" userDrawn="1">
          <p15:clr>
            <a:srgbClr val="FBAE40"/>
          </p15:clr>
        </p15:guide>
        <p15:guide id="3" pos="4968" userDrawn="1">
          <p15:clr>
            <a:srgbClr val="FBAE40"/>
          </p15:clr>
        </p15:guide>
        <p15:guide id="4" pos="508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8956664-1D7D-438A-BCF6-E3D0963D1EAE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835525" y="1557338"/>
            <a:ext cx="6805613" cy="428466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chart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1557338"/>
            <a:ext cx="4105275" cy="4284662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7F538D-F170-4486-B130-132EBB2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7258763-7219-4E54-AD33-E4ECA761C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959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933" userDrawn="1">
          <p15:clr>
            <a:srgbClr val="FBAE40"/>
          </p15:clr>
        </p15:guide>
        <p15:guide id="5" pos="304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Key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Diagrammplatzhalter 3">
            <a:extLst>
              <a:ext uri="{FF2B5EF4-FFF2-40B4-BE49-F238E27FC236}">
                <a16:creationId xmlns:a16="http://schemas.microsoft.com/office/drawing/2014/main" id="{98956664-1D7D-438A-BCF6-E3D0963D1EAE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835525" y="1557338"/>
            <a:ext cx="6805613" cy="428466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chart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2118166"/>
            <a:ext cx="4105275" cy="844953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Key message 1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75EAEEB-04B1-453B-B76D-2A7EC75DE7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3" y="3279665"/>
            <a:ext cx="4105275" cy="844953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Key message 2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14D526E-DCB4-4CBA-BF1C-64022C3D93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3" y="4441164"/>
            <a:ext cx="4105275" cy="844953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Key message 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E86EF6-A6CD-4FB4-A2F5-013F23F7F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326BCD1-DE80-441F-8E30-A54DE0F1FC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29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933" userDrawn="1">
          <p15:clr>
            <a:srgbClr val="FBAE40"/>
          </p15:clr>
        </p15:guide>
        <p15:guide id="5" pos="304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grammplatzhalter 2">
            <a:extLst>
              <a:ext uri="{FF2B5EF4-FFF2-40B4-BE49-F238E27FC236}">
                <a16:creationId xmlns:a16="http://schemas.microsoft.com/office/drawing/2014/main" id="{CD7C627E-42FF-4738-9F93-6E18E2BB97A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50117" y="1557338"/>
            <a:ext cx="11091766" cy="428466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chart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2E938C4E-4FFF-4D8B-9167-F02FBB3312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24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 / sub-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02C2961-033A-4CEB-B3EA-AD4FD5D97D4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0864" y="2430684"/>
            <a:ext cx="4113212" cy="2495438"/>
          </a:xfrm>
        </p:spPr>
        <p:txBody>
          <a:bodyPr anchor="ctr">
            <a:noAutofit/>
          </a:bodyPr>
          <a:lstStyle>
            <a:lvl1pPr algn="r">
              <a:buNone/>
              <a:defRPr sz="2400" b="1">
                <a:latin typeface="+mj-lt"/>
              </a:defRPr>
            </a:lvl1pPr>
            <a:lvl2pPr>
              <a:buNone/>
              <a:defRPr b="1">
                <a:latin typeface="+mj-lt"/>
              </a:defRPr>
            </a:lvl2pPr>
            <a:lvl3pPr>
              <a:buNone/>
              <a:defRPr b="1">
                <a:latin typeface="+mj-lt"/>
              </a:defRPr>
            </a:lvl3pPr>
            <a:lvl4pPr>
              <a:buNone/>
              <a:defRPr b="1">
                <a:latin typeface="+mj-lt"/>
              </a:defRPr>
            </a:lvl4pPr>
            <a:lvl5pPr>
              <a:buNone/>
              <a:defRPr b="1">
                <a:latin typeface="+mj-lt"/>
              </a:defRPr>
            </a:lvl5pPr>
          </a:lstStyle>
          <a:p>
            <a:pPr lvl="0"/>
            <a:r>
              <a:rPr lang="en-GB" noProof="0" dirty="0"/>
              <a:t>Add text or other content such as chart, image, etc.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9679" y="1562284"/>
            <a:ext cx="5311459" cy="1261124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Sub-item 1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575EAEEB-04B1-453B-B76D-2A7EC75DE7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679" y="3071580"/>
            <a:ext cx="5311459" cy="1261124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Sub-item 2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14D526E-DCB4-4CBA-BF1C-64022C3D93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9679" y="4580876"/>
            <a:ext cx="5311459" cy="1261124"/>
          </a:xfrm>
        </p:spPr>
        <p:txBody>
          <a:bodyPr anchor="ctr">
            <a:noAutofit/>
          </a:bodyPr>
          <a:lstStyle>
            <a:lvl1pPr>
              <a:defRPr/>
            </a:lvl1pPr>
          </a:lstStyle>
          <a:p>
            <a:pPr lvl="0"/>
            <a:r>
              <a:rPr lang="en-GB" noProof="0"/>
              <a:t>Sub-item 3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E86EF6-A6CD-4FB4-A2F5-013F23F7F1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065E80C-1536-4328-97A4-026A02AF3B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6200000" flipH="1">
            <a:off x="3388679" y="3002602"/>
            <a:ext cx="4284659" cy="1394142"/>
          </a:xfrm>
          <a:prstGeom prst="trapezoid">
            <a:avLst>
              <a:gd name="adj" fmla="val 6315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algn="ctr">
              <a:buNone/>
              <a:defRPr>
                <a:noFill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C15D8C07-072E-4633-BE06-25A514103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2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6" pos="3045" userDrawn="1">
          <p15:clr>
            <a:srgbClr val="FBAE40"/>
          </p15:clr>
        </p15:guide>
        <p15:guide id="7" pos="293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6E0E152-CD0A-431E-8FB7-BFE3B3CAF9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0080" y="1557020"/>
            <a:ext cx="2719593" cy="71393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75055F09-8A90-4019-948C-B16E463122D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40568" y="1557020"/>
            <a:ext cx="2719593" cy="71393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5E94C7E7-1D09-4E79-B0DD-B2E3A8012A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31056" y="1557020"/>
            <a:ext cx="2719593" cy="71393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ACD91629-7098-46C5-8309-3BBF1BF6BE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21545" y="1557020"/>
            <a:ext cx="2719593" cy="71393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861EF9E9-3994-4B17-B60D-2B8D7F25AAB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0863" y="2397761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7F91FB33-9097-4FF0-B6E1-C1D2C2AD11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40568" y="2397761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6035A2B3-D341-4F4F-A5EE-49DA0D74BB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31262" y="2397761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FF6AD2EF-6270-4869-A758-F71848E0FAD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21751" y="2397761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0" name="Textplatzhalter 25">
            <a:extLst>
              <a:ext uri="{FF2B5EF4-FFF2-40B4-BE49-F238E27FC236}">
                <a16:creationId xmlns:a16="http://schemas.microsoft.com/office/drawing/2014/main" id="{8CFC348D-5632-426D-AA2D-DABAFFA445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0863" y="359791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7AAE1D03-8D3F-4629-8BE4-06E3BCE55F0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40568" y="359791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2" name="Textplatzhalter 25">
            <a:extLst>
              <a:ext uri="{FF2B5EF4-FFF2-40B4-BE49-F238E27FC236}">
                <a16:creationId xmlns:a16="http://schemas.microsoft.com/office/drawing/2014/main" id="{E19F0519-A320-4F86-8E6E-9BA47D354E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31262" y="359791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3" name="Textplatzhalter 25">
            <a:extLst>
              <a:ext uri="{FF2B5EF4-FFF2-40B4-BE49-F238E27FC236}">
                <a16:creationId xmlns:a16="http://schemas.microsoft.com/office/drawing/2014/main" id="{A5B2595E-D28C-4996-AF00-C60D115B21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21751" y="359791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E63C9AC9-6827-4498-AE7F-2A312E519B6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863" y="479806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5" name="Textplatzhalter 25">
            <a:extLst>
              <a:ext uri="{FF2B5EF4-FFF2-40B4-BE49-F238E27FC236}">
                <a16:creationId xmlns:a16="http://schemas.microsoft.com/office/drawing/2014/main" id="{A1D4038E-951F-4495-A468-F7D5AE8DDDD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40568" y="479806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6" name="Textplatzhalter 25">
            <a:extLst>
              <a:ext uri="{FF2B5EF4-FFF2-40B4-BE49-F238E27FC236}">
                <a16:creationId xmlns:a16="http://schemas.microsoft.com/office/drawing/2014/main" id="{53C0DB09-ACA0-40DB-AE64-E4EAB9A918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31262" y="479806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37" name="Textplatzhalter 25">
            <a:extLst>
              <a:ext uri="{FF2B5EF4-FFF2-40B4-BE49-F238E27FC236}">
                <a16:creationId xmlns:a16="http://schemas.microsoft.com/office/drawing/2014/main" id="{F8129593-1640-47B1-BA13-D0F7DF570F1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21751" y="4798060"/>
            <a:ext cx="2719387" cy="1005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BB0EC83-1735-48AB-9A16-8370B1B81C55}"/>
              </a:ext>
            </a:extLst>
          </p:cNvPr>
          <p:cNvCxnSpPr/>
          <p:nvPr userDrawn="1"/>
        </p:nvCxnSpPr>
        <p:spPr>
          <a:xfrm>
            <a:off x="3269673" y="1557020"/>
            <a:ext cx="0" cy="42468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E08EA04B-EE96-43C1-83C9-A34C3A201188}"/>
              </a:ext>
            </a:extLst>
          </p:cNvPr>
          <p:cNvCxnSpPr/>
          <p:nvPr userDrawn="1"/>
        </p:nvCxnSpPr>
        <p:spPr>
          <a:xfrm>
            <a:off x="6059955" y="1557020"/>
            <a:ext cx="0" cy="42468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D1F6948-594A-4C98-8F1D-DF8B91F206E9}"/>
              </a:ext>
            </a:extLst>
          </p:cNvPr>
          <p:cNvCxnSpPr/>
          <p:nvPr userDrawn="1"/>
        </p:nvCxnSpPr>
        <p:spPr>
          <a:xfrm>
            <a:off x="8850649" y="1557020"/>
            <a:ext cx="0" cy="42468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A461B893-77AD-4E85-BDD1-FF4F43BC8432}"/>
              </a:ext>
            </a:extLst>
          </p:cNvPr>
          <p:cNvCxnSpPr/>
          <p:nvPr userDrawn="1"/>
        </p:nvCxnSpPr>
        <p:spPr>
          <a:xfrm>
            <a:off x="11641138" y="1557020"/>
            <a:ext cx="0" cy="424688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418FC23D-03B9-494C-B33D-3269CC80E9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564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48A26808-9702-47AF-AB00-277DF7364A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0081" y="1557020"/>
            <a:ext cx="5473542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E70303-C157-4053-8FE9-D27A19EDF36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53041" y="2036762"/>
            <a:ext cx="5453358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41DD8478-1108-48F2-8218-6C4951C1C5C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182391" y="2035969"/>
            <a:ext cx="545874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C3129C45-2E11-4C89-80D6-A5274B19911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53041" y="4295327"/>
            <a:ext cx="545977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93B9396E-F15D-40ED-B797-E66A5180977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179183" y="4295327"/>
            <a:ext cx="5454263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2579C72-F72E-4349-8927-98BBB76BD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6009019" y="1557020"/>
            <a:ext cx="14604" cy="202435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DF6ABBD9-6570-4638-BB16-311D48F0B47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28461" y="1558291"/>
            <a:ext cx="14604" cy="202435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CE9E42A-7D54-4F2F-BF15-56D87DA48C4D}"/>
              </a:ext>
            </a:extLst>
          </p:cNvPr>
          <p:cNvCxnSpPr>
            <a:cxnSpLocks/>
          </p:cNvCxnSpPr>
          <p:nvPr userDrawn="1"/>
        </p:nvCxnSpPr>
        <p:spPr>
          <a:xfrm flipH="1">
            <a:off x="5991795" y="3816931"/>
            <a:ext cx="14604" cy="202435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CCC1BE6-86E3-40C6-A456-88569FBF6B9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28461" y="3816931"/>
            <a:ext cx="14604" cy="202435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17528AE3-FBE5-4D1B-82F9-51BA17B57D8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79183" y="1557020"/>
            <a:ext cx="5473542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C909B12A-7747-4CF4-A9F1-539F93343C4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863" y="3815804"/>
            <a:ext cx="5473542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3BB6E596-E633-41A1-886D-91CAE61674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79183" y="3815804"/>
            <a:ext cx="5473542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09DA1CB5-7F55-463B-A694-FE3C130E68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4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94" userDrawn="1">
          <p15:clr>
            <a:srgbClr val="FBAE40"/>
          </p15:clr>
        </p15:guide>
        <p15:guide id="2" pos="378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038F3289-CCDA-4B7E-B01C-95AFAE16D28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46893" y="3813899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9C62D12A-C4AF-40C4-9509-EADF894043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07462" y="1557020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8195FB2C-7CC1-45A5-9F6D-BC637218C60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69611" y="1557020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FC75048-4BB9-407C-ADFF-58434305B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116" y="1557338"/>
            <a:ext cx="3574800" cy="400050"/>
          </a:xfrm>
        </p:spPr>
        <p:txBody>
          <a:bodyPr anchor="b"/>
          <a:lstStyle>
            <a:lvl1pPr algn="ctr">
              <a:buNone/>
              <a:defRPr sz="2200"/>
            </a:lvl1pPr>
          </a:lstStyle>
          <a:p>
            <a:pPr lvl="0"/>
            <a:r>
              <a:rPr lang="en-GB" noProof="0"/>
              <a:t>Content Headline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E70303-C157-4053-8FE9-D27A19EDF36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53041" y="2036762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8701A2DA-5FAD-4B5D-AEE5-43A0209898C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310753" y="2035969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41DD8478-1108-48F2-8218-6C4951C1C5C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8069611" y="2035969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C3129C45-2E11-4C89-80D6-A5274B19911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553041" y="4295327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AF306442-C878-4E54-AE66-B0B5A9A8C81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307480" y="4292226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93B9396E-F15D-40ED-B797-E66A51809777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061919" y="4295327"/>
            <a:ext cx="3571527" cy="1546673"/>
          </a:xfrm>
        </p:spPr>
        <p:txBody>
          <a:bodyPr/>
          <a:lstStyle>
            <a:lvl3pPr>
              <a:buNone/>
              <a:defRPr/>
            </a:lvl3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0810643D-F734-45B3-BD80-5DF79C76DC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0079" y="1557020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 dirty="0"/>
              <a:t>Content Headline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C63A8BAF-09E1-459D-AEB9-4DAF4ABCFF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7462" y="3813899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E46DEF9E-A05C-404C-A522-D9699F86BF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69611" y="3813899"/>
            <a:ext cx="3586957" cy="399442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ts val="0"/>
              </a:spcBef>
              <a:buNone/>
              <a:defRPr lang="de-DE" dirty="0" smtClean="0">
                <a:solidFill>
                  <a:schemeClr val="bg1"/>
                </a:solidFill>
              </a:defRPr>
            </a:lvl1pPr>
          </a:lstStyle>
          <a:p>
            <a:pPr lvl="0" algn="ctr">
              <a:spcBef>
                <a:spcPts val="0"/>
              </a:spcBef>
              <a:buNone/>
            </a:pPr>
            <a:r>
              <a:rPr lang="en-GB" noProof="0"/>
              <a:t>Content Headline</a:t>
            </a:r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91C3A801-95A1-4F47-91F3-CC158C359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33851" y="1555750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694DA3BE-DFE4-4669-A222-8189146FD7C9}"/>
              </a:ext>
            </a:extLst>
          </p:cNvPr>
          <p:cNvCxnSpPr>
            <a:cxnSpLocks/>
          </p:cNvCxnSpPr>
          <p:nvPr userDrawn="1"/>
        </p:nvCxnSpPr>
        <p:spPr>
          <a:xfrm flipH="1">
            <a:off x="4133851" y="3815423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8DFCCBEE-3908-4042-88FD-07728E341C02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4419" y="3815423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E29A1F4-9300-48CB-9CEF-390230FFFCA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6568" y="3815423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5F98F7E-F0D1-43CF-B29D-57E77393317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56568" y="1557338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2C21D696-8DB7-4BC6-9EE9-F0BD69E2BE73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9835" y="1557338"/>
            <a:ext cx="0" cy="204911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D5C78F93-FCE5-4EB1-9DB6-3E4242D2E0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2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68" userDrawn="1">
          <p15:clr>
            <a:srgbClr val="FBAE40"/>
          </p15:clr>
        </p15:guide>
        <p15:guide id="2" pos="2604" userDrawn="1">
          <p15:clr>
            <a:srgbClr val="FBAE40"/>
          </p15:clr>
        </p15:guide>
        <p15:guide id="3" pos="2712" userDrawn="1">
          <p15:clr>
            <a:srgbClr val="FBAE40"/>
          </p15:clr>
        </p15:guide>
        <p15:guide id="4" pos="50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4">
            <a:extLst>
              <a:ext uri="{FF2B5EF4-FFF2-40B4-BE49-F238E27FC236}">
                <a16:creationId xmlns:a16="http://schemas.microsoft.com/office/drawing/2014/main" id="{C685D95D-72ED-4AE0-ACBE-E9D6419964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0226040" cy="6858000"/>
          </a:xfrm>
          <a:gradFill flip="none" rotWithShape="1">
            <a:gsLst>
              <a:gs pos="0">
                <a:schemeClr val="accent1"/>
              </a:gs>
              <a:gs pos="25000">
                <a:schemeClr val="accent1">
                  <a:alpha val="90000"/>
                </a:schemeClr>
              </a:gs>
              <a:gs pos="77000">
                <a:schemeClr val="accent1">
                  <a:alpha val="0"/>
                </a:schemeClr>
              </a:gs>
              <a:gs pos="50000">
                <a:schemeClr val="accent1">
                  <a:alpha val="62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CA1D02E5-C876-402C-B324-6B04746267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0"/>
            <a:ext cx="1219200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076" t="6889" r="-9398" b="6895"/>
            </a:stretch>
          </a:blip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de-DE" dirty="0"/>
              <a:t>…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AC9F213-53DC-4B86-B3D6-8931260110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58F3E75-F27F-4136-83CE-ECA902FB76EB}"/>
              </a:ext>
            </a:extLst>
          </p:cNvPr>
          <p:cNvSpPr txBox="1"/>
          <p:nvPr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 dirty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1D7BC3-ECD4-4BBD-861C-A932FD56A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2B75CE5-72D5-405B-BCBB-F6082305D47A}"/>
              </a:ext>
            </a:extLst>
          </p:cNvPr>
          <p:cNvSpPr txBox="1"/>
          <p:nvPr/>
        </p:nvSpPr>
        <p:spPr>
          <a:xfrm>
            <a:off x="-1613415" y="1100594"/>
            <a:ext cx="151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Crop image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78D26D1-02A7-49D7-917A-3F82F165A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175" r="4451" b="9005"/>
          <a:stretch/>
        </p:blipFill>
        <p:spPr>
          <a:xfrm>
            <a:off x="-774379" y="1380705"/>
            <a:ext cx="581230" cy="48945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237DF35-5E48-41D8-B4C1-ED8C0CCAFF5B}"/>
              </a:ext>
            </a:extLst>
          </p:cNvPr>
          <p:cNvSpPr txBox="1"/>
          <p:nvPr/>
        </p:nvSpPr>
        <p:spPr>
          <a:xfrm>
            <a:off x="-1613415" y="198737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3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99839AD5-6CFF-4B43-A6DD-99A16C38E7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2481103"/>
            <a:ext cx="581230" cy="48945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6ED0387-693B-437F-9B62-9A1C5E96E5E1}"/>
              </a:ext>
            </a:extLst>
          </p:cNvPr>
          <p:cNvSpPr txBox="1"/>
          <p:nvPr/>
        </p:nvSpPr>
        <p:spPr>
          <a:xfrm>
            <a:off x="-1224795" y="303770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3B67D6-A992-4B8F-BBD7-FC0188C47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902" y="5655818"/>
            <a:ext cx="1956578" cy="792306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19EACF-0AC1-4483-B7F2-70B2F7E2B7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9633" y="590309"/>
            <a:ext cx="5861505" cy="2071739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23D9E7-2C5F-47F5-8B41-87778B674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9633" y="2588583"/>
            <a:ext cx="4021137" cy="698627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5DF842-5C69-4521-AE8E-522402E66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9633" y="3498990"/>
            <a:ext cx="1885135" cy="28280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buNone/>
              <a:defRPr>
                <a:solidFill>
                  <a:schemeClr val="bg1"/>
                </a:solidFill>
              </a:defRPr>
            </a:lvl3pPr>
            <a:lvl4pPr algn="r">
              <a:buNone/>
              <a:defRPr>
                <a:solidFill>
                  <a:schemeClr val="bg1"/>
                </a:solidFill>
              </a:defRPr>
            </a:lvl4pPr>
            <a:lvl5pPr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674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FFC36D3A-4454-4295-8B55-56A9DB873A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9418" y="1567180"/>
            <a:ext cx="3327263" cy="3533336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E63C9AC9-6827-4498-AE7F-2A312E519B6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862" y="5153012"/>
            <a:ext cx="3325751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1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B3EAE4B5-2B76-4B75-B6A0-8B5AD141386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31647" y="1567180"/>
            <a:ext cx="3327263" cy="3533336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D246DD80-F91B-49A2-A762-C4122BDD64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18168" y="5153012"/>
            <a:ext cx="3355663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2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94CE9FC5-EB34-41B1-9819-148F52B2F02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13875" y="1567180"/>
            <a:ext cx="3327263" cy="3533336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34F2B500-BCB2-4055-B8B5-E2562766D7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313874" y="5153012"/>
            <a:ext cx="3328709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3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4EA536B5-05CC-4C3F-9C93-43B7527012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1722838C-FBF7-4A6D-8D42-75F52BC7632A}"/>
              </a:ext>
            </a:extLst>
          </p:cNvPr>
          <p:cNvSpPr/>
          <p:nvPr userDrawn="1"/>
        </p:nvSpPr>
        <p:spPr>
          <a:xfrm rot="5400000">
            <a:off x="3849023" y="5327285"/>
            <a:ext cx="400053" cy="3448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Gleichschenkliges Dreieck 13">
            <a:extLst>
              <a:ext uri="{FF2B5EF4-FFF2-40B4-BE49-F238E27FC236}">
                <a16:creationId xmlns:a16="http://schemas.microsoft.com/office/drawing/2014/main" id="{414C294B-DEBA-4CA2-860E-DBB3FB27B256}"/>
              </a:ext>
            </a:extLst>
          </p:cNvPr>
          <p:cNvSpPr/>
          <p:nvPr userDrawn="1"/>
        </p:nvSpPr>
        <p:spPr>
          <a:xfrm rot="5400000">
            <a:off x="7746241" y="5317123"/>
            <a:ext cx="400053" cy="3448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6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FE82168-9DDA-408A-9EF6-94F0FABCD4B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0863" y="1567180"/>
            <a:ext cx="2395537" cy="3526777"/>
          </a:xfrm>
          <a:prstGeom prst="rect">
            <a:avLst/>
          </a:prstGeom>
          <a:solidFill>
            <a:schemeClr val="accent4"/>
          </a:solidFill>
        </p:spPr>
        <p:txBody>
          <a:bodyPr lIns="180000" tIns="288000" rIns="18000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E63C9AC9-6827-4498-AE7F-2A312E519B6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0116" y="5153012"/>
            <a:ext cx="2395631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1</a:t>
            </a:r>
          </a:p>
        </p:txBody>
      </p:sp>
      <p:sp>
        <p:nvSpPr>
          <p:cNvPr id="46" name="Textplatzhalter 25">
            <a:extLst>
              <a:ext uri="{FF2B5EF4-FFF2-40B4-BE49-F238E27FC236}">
                <a16:creationId xmlns:a16="http://schemas.microsoft.com/office/drawing/2014/main" id="{640B6FB4-9EC0-4349-A2DC-15DA0CF8B39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48580" y="5153012"/>
            <a:ext cx="2395631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2</a:t>
            </a:r>
          </a:p>
        </p:txBody>
      </p:sp>
      <p:sp>
        <p:nvSpPr>
          <p:cNvPr id="48" name="Textplatzhalter 25">
            <a:extLst>
              <a:ext uri="{FF2B5EF4-FFF2-40B4-BE49-F238E27FC236}">
                <a16:creationId xmlns:a16="http://schemas.microsoft.com/office/drawing/2014/main" id="{57E1B674-6F2B-4CFE-A6D7-AB1F455C5B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47044" y="5153012"/>
            <a:ext cx="2395631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3</a:t>
            </a:r>
          </a:p>
        </p:txBody>
      </p:sp>
      <p:sp>
        <p:nvSpPr>
          <p:cNvPr id="50" name="Textplatzhalter 25">
            <a:extLst>
              <a:ext uri="{FF2B5EF4-FFF2-40B4-BE49-F238E27FC236}">
                <a16:creationId xmlns:a16="http://schemas.microsoft.com/office/drawing/2014/main" id="{E33C40DB-9458-4E8E-A17C-15F8280A914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45507" y="5153012"/>
            <a:ext cx="2396379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4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7DE6EBDF-36FD-4C18-A3AA-25EDE96F487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448674" y="1567180"/>
            <a:ext cx="2395537" cy="3526777"/>
          </a:xfrm>
          <a:prstGeom prst="rect">
            <a:avLst/>
          </a:prstGeom>
          <a:solidFill>
            <a:schemeClr val="accent4"/>
          </a:solidFill>
        </p:spPr>
        <p:txBody>
          <a:bodyPr lIns="180000" tIns="288000" rIns="18000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0A37D84-E257-40CF-86E3-AF2ECACC7C9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346485" y="1567180"/>
            <a:ext cx="2395537" cy="3526777"/>
          </a:xfrm>
          <a:prstGeom prst="rect">
            <a:avLst/>
          </a:prstGeom>
          <a:solidFill>
            <a:schemeClr val="accent4"/>
          </a:solidFill>
        </p:spPr>
        <p:txBody>
          <a:bodyPr lIns="180000" tIns="288000" rIns="18000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5B456769-FEC9-4F99-97E0-C406EFBDEF9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45927" y="1567180"/>
            <a:ext cx="2395537" cy="3526777"/>
          </a:xfrm>
          <a:prstGeom prst="rect">
            <a:avLst/>
          </a:prstGeom>
          <a:solidFill>
            <a:schemeClr val="accent4"/>
          </a:solidFill>
        </p:spPr>
        <p:txBody>
          <a:bodyPr lIns="180000" tIns="288000" rIns="180000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6EBE0208-B70C-4599-AF7F-BC70D8CACB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4EFBF286-9AB5-45D6-9228-CFA79902EB4A}"/>
              </a:ext>
            </a:extLst>
          </p:cNvPr>
          <p:cNvSpPr/>
          <p:nvPr userDrawn="1"/>
        </p:nvSpPr>
        <p:spPr>
          <a:xfrm rot="5400000">
            <a:off x="2920830" y="5327285"/>
            <a:ext cx="400053" cy="3448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Gleichschenkliges Dreieck 17">
            <a:extLst>
              <a:ext uri="{FF2B5EF4-FFF2-40B4-BE49-F238E27FC236}">
                <a16:creationId xmlns:a16="http://schemas.microsoft.com/office/drawing/2014/main" id="{EE399A47-4EBF-4969-A3C6-8CAACDC4E4CC}"/>
              </a:ext>
            </a:extLst>
          </p:cNvPr>
          <p:cNvSpPr/>
          <p:nvPr userDrawn="1"/>
        </p:nvSpPr>
        <p:spPr>
          <a:xfrm rot="5400000">
            <a:off x="5820801" y="5317123"/>
            <a:ext cx="400053" cy="3448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025DDF68-FD3B-4416-B541-633984935C05}"/>
              </a:ext>
            </a:extLst>
          </p:cNvPr>
          <p:cNvSpPr/>
          <p:nvPr userDrawn="1"/>
        </p:nvSpPr>
        <p:spPr>
          <a:xfrm rot="5400000">
            <a:off x="8719264" y="5317122"/>
            <a:ext cx="400053" cy="3448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62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FFC36D3A-4454-4295-8B55-56A9DB873A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0863" y="1567180"/>
            <a:ext cx="1956391" cy="3536892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34" name="Textplatzhalter 25">
            <a:extLst>
              <a:ext uri="{FF2B5EF4-FFF2-40B4-BE49-F238E27FC236}">
                <a16:creationId xmlns:a16="http://schemas.microsoft.com/office/drawing/2014/main" id="{E63C9AC9-6827-4498-AE7F-2A312E519B6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49417" y="5153012"/>
            <a:ext cx="1957837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1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D246DD80-F91B-49A2-A762-C4122BDD64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832887" y="5153012"/>
            <a:ext cx="1957837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2</a:t>
            </a:r>
          </a:p>
        </p:txBody>
      </p:sp>
      <p:sp>
        <p:nvSpPr>
          <p:cNvPr id="31" name="Textplatzhalter 25">
            <a:extLst>
              <a:ext uri="{FF2B5EF4-FFF2-40B4-BE49-F238E27FC236}">
                <a16:creationId xmlns:a16="http://schemas.microsoft.com/office/drawing/2014/main" id="{34F2B500-BCB2-4055-B8B5-E2562766D7C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16356" y="5153012"/>
            <a:ext cx="1957839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3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32A8A1A0-9938-4644-A0CD-B942650264C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34334" y="1567180"/>
            <a:ext cx="1956391" cy="3536892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6FEAFD0D-93E3-4368-AEFF-EE466D846BF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117805" y="1567180"/>
            <a:ext cx="1956391" cy="3536892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709DE111-C831-4A01-8D76-EA5D2D750C3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401276" y="1567180"/>
            <a:ext cx="1956391" cy="3536892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7E1430DA-282F-4C27-BC8F-64F9031D00F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684747" y="1567180"/>
            <a:ext cx="1956391" cy="3536892"/>
          </a:xfrm>
          <a:prstGeom prst="rect">
            <a:avLst/>
          </a:prstGeom>
          <a:solidFill>
            <a:schemeClr val="accent4"/>
          </a:solidFill>
        </p:spPr>
        <p:txBody>
          <a:bodyPr vert="horz" lIns="180000" tIns="288000" rIns="180000" bIns="45720" rtlCol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lang="de-DE" sz="1800" dirty="0" smtClean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Add text</a:t>
            </a:r>
          </a:p>
        </p:txBody>
      </p:sp>
      <p:sp>
        <p:nvSpPr>
          <p:cNvPr id="25" name="Textplatzhalter 25">
            <a:extLst>
              <a:ext uri="{FF2B5EF4-FFF2-40B4-BE49-F238E27FC236}">
                <a16:creationId xmlns:a16="http://schemas.microsoft.com/office/drawing/2014/main" id="{2D8013B4-2E2D-4DED-9DC8-919D782E80A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386967" y="5153012"/>
            <a:ext cx="1957839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4</a:t>
            </a:r>
          </a:p>
        </p:txBody>
      </p:sp>
      <p:sp>
        <p:nvSpPr>
          <p:cNvPr id="27" name="Textplatzhalter 25">
            <a:extLst>
              <a:ext uri="{FF2B5EF4-FFF2-40B4-BE49-F238E27FC236}">
                <a16:creationId xmlns:a16="http://schemas.microsoft.com/office/drawing/2014/main" id="{0E5430CD-D454-4A78-8011-1D7392EA14B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683299" y="5153012"/>
            <a:ext cx="1957839" cy="693420"/>
          </a:xfrm>
          <a:ln w="15875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GB" noProof="0" dirty="0"/>
              <a:t>Step 5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6E481717-447D-4E77-9054-5728C59921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26" name="Gleichschenkliges Dreieck 25">
            <a:extLst>
              <a:ext uri="{FF2B5EF4-FFF2-40B4-BE49-F238E27FC236}">
                <a16:creationId xmlns:a16="http://schemas.microsoft.com/office/drawing/2014/main" id="{0BD5D8BB-4FBB-4D67-AE36-5E2E69E17467}"/>
              </a:ext>
            </a:extLst>
          </p:cNvPr>
          <p:cNvSpPr/>
          <p:nvPr userDrawn="1"/>
        </p:nvSpPr>
        <p:spPr>
          <a:xfrm rot="5400000">
            <a:off x="2452659" y="5354290"/>
            <a:ext cx="400053" cy="2908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736617CD-905D-4273-9E4E-AD0759EDD321}"/>
              </a:ext>
            </a:extLst>
          </p:cNvPr>
          <p:cNvSpPr/>
          <p:nvPr userDrawn="1"/>
        </p:nvSpPr>
        <p:spPr>
          <a:xfrm rot="5400000">
            <a:off x="4736129" y="5344128"/>
            <a:ext cx="400053" cy="2908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Gleichschenkliges Dreieck 28">
            <a:extLst>
              <a:ext uri="{FF2B5EF4-FFF2-40B4-BE49-F238E27FC236}">
                <a16:creationId xmlns:a16="http://schemas.microsoft.com/office/drawing/2014/main" id="{A531E240-358E-4DF9-B9EB-5CF72898678C}"/>
              </a:ext>
            </a:extLst>
          </p:cNvPr>
          <p:cNvSpPr/>
          <p:nvPr userDrawn="1"/>
        </p:nvSpPr>
        <p:spPr>
          <a:xfrm rot="5400000">
            <a:off x="7017694" y="5344128"/>
            <a:ext cx="400053" cy="29086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C2AC6B2E-E983-43CC-87EF-66B778DB10B0}"/>
              </a:ext>
            </a:extLst>
          </p:cNvPr>
          <p:cNvSpPr/>
          <p:nvPr userDrawn="1"/>
        </p:nvSpPr>
        <p:spPr>
          <a:xfrm rot="5400000">
            <a:off x="9303130" y="5331209"/>
            <a:ext cx="394513" cy="3111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6="http://schemas.microsoft.com/office/drawing/2014/main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4">
            <a:extLst>
              <a:ext uri="{FF2B5EF4-FFF2-40B4-BE49-F238E27FC236}">
                <a16:creationId xmlns:a16="http://schemas.microsoft.com/office/drawing/2014/main" id="{EA39549A-E75B-46CF-A259-8F153703D24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0863" y="1557337"/>
            <a:ext cx="4113597" cy="2066795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Insert image</a:t>
            </a:r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8E721C7E-3A8E-48F8-9A92-D2F8FE276A4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835525" y="1557338"/>
            <a:ext cx="6805613" cy="4284662"/>
          </a:xfrm>
        </p:spPr>
        <p:txBody>
          <a:bodyPr/>
          <a:lstStyle/>
          <a:p>
            <a:r>
              <a:rPr lang="en-GB" noProof="0"/>
              <a:t>Insert table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7F538D-F170-4486-B130-132EBB2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EE3B98D2-7FE2-4BF3-8235-639BC6691D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50863" y="3775205"/>
            <a:ext cx="4113597" cy="2066795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Insert image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AC43F710-1ACC-4451-B4C6-6F511656E9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6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933" userDrawn="1">
          <p15:clr>
            <a:srgbClr val="FBAE40"/>
          </p15:clr>
        </p15:guide>
        <p15:guide id="5" pos="304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8E721C7E-3A8E-48F8-9A92-D2F8FE276A4B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835525" y="1557338"/>
            <a:ext cx="6805613" cy="428466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table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3" y="1557338"/>
            <a:ext cx="4105275" cy="4284662"/>
          </a:xfrm>
        </p:spPr>
        <p:txBody>
          <a:bodyPr/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7F538D-F170-4486-B130-132EBB2B2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93D2F954-9CE6-41BA-9E1C-DB4A2FAC2F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0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933" userDrawn="1">
          <p15:clr>
            <a:srgbClr val="FBAE40"/>
          </p15:clr>
        </p15:guide>
        <p15:guide id="5" pos="304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C96AB528-5D11-4CD0-BAE7-79B69D081A04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50117" y="1557338"/>
            <a:ext cx="11091766" cy="428466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table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B03B98C9-C68C-40B1-A789-D6E7E612A5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0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6A4F70-9711-4131-8D11-9744FB7154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557338"/>
            <a:ext cx="11091020" cy="4284662"/>
          </a:xfrm>
        </p:spPr>
        <p:txBody>
          <a:bodyPr/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C6E8C2D-3E50-4B02-A1A3-84BDDBE2D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91DB3235-6019-4220-A01F-DC5794D7EA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9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B7D698A3-87EE-4AF4-AFB2-8898FF70E5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243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2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BAB2D89E-37AF-4DE0-9DC3-528E35662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549" r="20810" b="65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A47A9CAD-2787-4970-81F0-9D127E453ED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alpha val="1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12096A-0EBC-40D0-90C3-160ECBAE6A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72438"/>
            <a:ext cx="12192000" cy="591312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C58F3E75-F27F-4136-83CE-ECA902FB76EB}"/>
              </a:ext>
            </a:extLst>
          </p:cNvPr>
          <p:cNvSpPr txBox="1"/>
          <p:nvPr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 dirty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1D7BC3-ECD4-4BBD-861C-A932FD56A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62B75CE5-72D5-405B-BCBB-F6082305D47A}"/>
              </a:ext>
            </a:extLst>
          </p:cNvPr>
          <p:cNvSpPr txBox="1"/>
          <p:nvPr/>
        </p:nvSpPr>
        <p:spPr>
          <a:xfrm>
            <a:off x="-1613415" y="1100594"/>
            <a:ext cx="151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Crop image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78D26D1-02A7-49D7-917A-3F82F165A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175" r="4451" b="9005"/>
          <a:stretch/>
        </p:blipFill>
        <p:spPr>
          <a:xfrm>
            <a:off x="-774379" y="1380705"/>
            <a:ext cx="581230" cy="489456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F237DF35-5E48-41D8-B4C1-ED8C0CCAFF5B}"/>
              </a:ext>
            </a:extLst>
          </p:cNvPr>
          <p:cNvSpPr txBox="1"/>
          <p:nvPr/>
        </p:nvSpPr>
        <p:spPr>
          <a:xfrm>
            <a:off x="-1613415" y="198737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3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99839AD5-6CFF-4B43-A6DD-99A16C38E7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2481103"/>
            <a:ext cx="581230" cy="489456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46ED0387-693B-437F-9B62-9A1C5E96E5E1}"/>
              </a:ext>
            </a:extLst>
          </p:cNvPr>
          <p:cNvSpPr txBox="1"/>
          <p:nvPr/>
        </p:nvSpPr>
        <p:spPr>
          <a:xfrm>
            <a:off x="-1224795" y="303770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CE3B67D6-A992-4B8F-BBD7-FC0188C47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902" y="5655818"/>
            <a:ext cx="1956578" cy="792306"/>
          </a:xfr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19EACF-0AC1-4483-B7F2-70B2F7E2B7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9633" y="590309"/>
            <a:ext cx="5861505" cy="2071739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5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Presentation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023D9E7-2C5F-47F5-8B41-87778B6745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9633" y="2588583"/>
            <a:ext cx="4021137" cy="698627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B5DF842-5C69-4521-AE8E-522402E668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9633" y="3498990"/>
            <a:ext cx="1885135" cy="28280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algn="r">
              <a:buNone/>
              <a:defRPr>
                <a:solidFill>
                  <a:schemeClr val="bg1"/>
                </a:solidFill>
              </a:defRPr>
            </a:lvl2pPr>
            <a:lvl3pPr algn="r">
              <a:buNone/>
              <a:defRPr>
                <a:solidFill>
                  <a:schemeClr val="bg1"/>
                </a:solidFill>
              </a:defRPr>
            </a:lvl3pPr>
            <a:lvl4pPr algn="r">
              <a:buNone/>
              <a:defRPr>
                <a:solidFill>
                  <a:schemeClr val="bg1"/>
                </a:solidFill>
              </a:defRPr>
            </a:lvl4pPr>
            <a:lvl5pPr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Insert date</a:t>
            </a:r>
          </a:p>
        </p:txBody>
      </p:sp>
    </p:spTree>
    <p:extLst>
      <p:ext uri="{BB962C8B-B14F-4D97-AF65-F5344CB8AC3E}">
        <p14:creationId xmlns:p14="http://schemas.microsoft.com/office/powerpoint/2010/main" val="1277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F354A4D-2335-4466-836C-C1F14D818A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0"/>
            <a:ext cx="12192001" cy="6858000"/>
          </a:xfrm>
          <a:solidFill>
            <a:schemeClr val="accent1">
              <a:alpha val="31000"/>
            </a:schemeClr>
          </a:solidFill>
        </p:spPr>
        <p:txBody>
          <a:bodyPr/>
          <a:lstStyle>
            <a:lvl1pPr>
              <a:buNone/>
              <a:defRPr>
                <a:noFill/>
              </a:defRPr>
            </a:lvl1pPr>
            <a:lvl2pPr>
              <a:buNone/>
              <a:defRPr>
                <a:noFill/>
              </a:defRPr>
            </a:lvl2pPr>
            <a:lvl3pPr>
              <a:buNone/>
              <a:defRPr>
                <a:noFill/>
              </a:defRPr>
            </a:lvl3pPr>
            <a:lvl4pPr>
              <a:buNone/>
              <a:defRPr>
                <a:noFill/>
              </a:defRPr>
            </a:lvl4pPr>
            <a:lvl5pPr>
              <a:buNone/>
              <a:defRPr>
                <a:noFill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A289FCC-A9C6-4EF1-AB0D-DABAE220FFE3}"/>
              </a:ext>
            </a:extLst>
          </p:cNvPr>
          <p:cNvSpPr txBox="1"/>
          <p:nvPr userDrawn="1"/>
        </p:nvSpPr>
        <p:spPr>
          <a:xfrm>
            <a:off x="-1613415" y="116441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E74087-58B2-406A-88FB-017A06730718}"/>
              </a:ext>
            </a:extLst>
          </p:cNvPr>
          <p:cNvSpPr txBox="1"/>
          <p:nvPr userDrawn="1"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1F4ED31-1B34-472A-AF8E-2713F8C12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12C0A0-772C-49BD-917C-C6B826F2F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1658143"/>
            <a:ext cx="581230" cy="48945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A172E5D8-64B7-406D-89CC-E7A243AB3325}"/>
              </a:ext>
            </a:extLst>
          </p:cNvPr>
          <p:cNvSpPr txBox="1"/>
          <p:nvPr userDrawn="1"/>
        </p:nvSpPr>
        <p:spPr>
          <a:xfrm>
            <a:off x="-1224795" y="221474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15" name="Slogan">
            <a:extLst>
              <a:ext uri="{FF2B5EF4-FFF2-40B4-BE49-F238E27FC236}">
                <a16:creationId xmlns:a16="http://schemas.microsoft.com/office/drawing/2014/main" id="{79EF65A9-6AF1-42D4-9D3D-6AD2EE4EA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5548" y="3764580"/>
            <a:ext cx="3340897" cy="3362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02350"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8" name="Logo">
            <a:extLst>
              <a:ext uri="{FF2B5EF4-FFF2-40B4-BE49-F238E27FC236}">
                <a16:creationId xmlns:a16="http://schemas.microsoft.com/office/drawing/2014/main" id="{8A461B62-5D40-4FBD-BB76-45651849C7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5548" y="2752285"/>
            <a:ext cx="3340897" cy="78339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72694"/>
            </a:stretch>
          </a:blipFill>
        </p:spPr>
        <p:txBody>
          <a:bodyPr/>
          <a:lstStyle>
            <a:lvl1pPr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52061496-DC1F-488A-86A2-98B1BA84C6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5630" y="3402957"/>
            <a:ext cx="4660740" cy="1088021"/>
          </a:xfrm>
        </p:spPr>
        <p:txBody>
          <a:bodyPr lIns="0" tIns="360000" rIns="0" bIns="0" anchor="ctr"/>
          <a:lstStyle>
            <a:lvl1pPr algn="ctr">
              <a:lnSpc>
                <a:spcPct val="70000"/>
              </a:lnSpc>
              <a:spcBef>
                <a:spcPts val="0"/>
              </a:spcBef>
              <a:buNone/>
              <a:defRPr sz="9600" b="1" cap="all" baseline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You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3B75B020-05DB-4EDB-AF68-B510F542A5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65630" y="2352960"/>
            <a:ext cx="4660740" cy="1073147"/>
          </a:xfrm>
        </p:spPr>
        <p:txBody>
          <a:bodyPr lIns="0" tIns="360000" rIns="0" bIns="0" anchor="ctr"/>
          <a:lstStyle>
            <a:lvl1pPr algn="ctr">
              <a:lnSpc>
                <a:spcPct val="70000"/>
              </a:lnSpc>
              <a:spcBef>
                <a:spcPts val="0"/>
              </a:spcBef>
              <a:buNone/>
              <a:defRPr sz="9600" b="1" cap="all" baseline="0">
                <a:solidFill>
                  <a:schemeClr val="accent6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Thank 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18E17EF-9CE3-4F19-AEA3-27E3422895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47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6" presetClass="exit" presetSubtype="37" fill="hold" nodeType="withEffect">
                  <p:stCondLst>
                    <p:cond delay="2000"/>
                  </p:stCondLst>
                  <p:childTnLst>
                    <p:animEffect transition="out" filter="barn(outVertical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6" presetClass="exit" presetSubtype="37" fill="hold" nodeType="withEffect">
                  <p:stCondLst>
                    <p:cond delay="2000"/>
                  </p:stCondLst>
                  <p:childTnLst>
                    <p:animEffect transition="out" filter="barn(outVertical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267B1AD8-BD25-42B8-93A7-ABA347EF7F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8" name="Grafik 17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11E3AC46-02C9-45DC-A106-80D1CC0B7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549" r="20810" b="65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5A146F2-D69F-498B-8FE9-E6EB2628896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F609F510-44C7-42B9-B38A-C21A1A40B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1"/>
              </a:gs>
              <a:gs pos="25000">
                <a:schemeClr val="accent1">
                  <a:alpha val="90000"/>
                </a:schemeClr>
              </a:gs>
              <a:gs pos="77000">
                <a:schemeClr val="accent1">
                  <a:alpha val="0"/>
                </a:schemeClr>
              </a:gs>
              <a:gs pos="50000">
                <a:schemeClr val="accent1">
                  <a:alpha val="62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AC9F213-53DC-4B86-B3D6-8931260110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19EACF-0AC1-4483-B7F2-70B2F7E2B7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9549" y="566077"/>
            <a:ext cx="6131588" cy="2634323"/>
          </a:xfrm>
        </p:spPr>
        <p:txBody>
          <a:bodyPr anchor="t">
            <a:noAutofit/>
          </a:bodyPr>
          <a:lstStyle>
            <a:lvl1pPr algn="r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Statement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70E479-52CD-4F69-83C3-653B816B2BE7}"/>
              </a:ext>
            </a:extLst>
          </p:cNvPr>
          <p:cNvSpPr txBox="1"/>
          <p:nvPr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 dirty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184915-08F4-4F61-876B-D74F7580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32B64E1-6272-49DE-B0AA-C967D465E682}"/>
              </a:ext>
            </a:extLst>
          </p:cNvPr>
          <p:cNvSpPr txBox="1"/>
          <p:nvPr/>
        </p:nvSpPr>
        <p:spPr>
          <a:xfrm>
            <a:off x="-1613415" y="1100594"/>
            <a:ext cx="151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Crop image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591D1B-6D5F-45E0-873D-DBD4DB45C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175" r="4451" b="9005"/>
          <a:stretch/>
        </p:blipFill>
        <p:spPr>
          <a:xfrm>
            <a:off x="-774379" y="1380705"/>
            <a:ext cx="581230" cy="4894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AEFDCFC-E281-42A4-9362-3D27E389DBBF}"/>
              </a:ext>
            </a:extLst>
          </p:cNvPr>
          <p:cNvSpPr txBox="1"/>
          <p:nvPr/>
        </p:nvSpPr>
        <p:spPr>
          <a:xfrm>
            <a:off x="-1613415" y="198737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3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0B511E-8D89-4314-AB65-8C46EC9B7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2481103"/>
            <a:ext cx="581230" cy="48945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DE2A368-E295-418F-AD26-E93656C54805}"/>
              </a:ext>
            </a:extLst>
          </p:cNvPr>
          <p:cNvSpPr txBox="1"/>
          <p:nvPr/>
        </p:nvSpPr>
        <p:spPr>
          <a:xfrm>
            <a:off x="-1224795" y="303770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898E55-E91A-4945-BF6D-5559209666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1"/>
            <a:ext cx="5438276" cy="3217762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 noProof="0"/>
              <a:t>Mastertextformat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40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F2B2E9F7-FEA1-44F3-9DE2-2EE35CCF107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18" name="Grafik 17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11E3AC46-02C9-45DC-A106-80D1CC0B7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549" r="20810" b="65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5A146F2-D69F-498B-8FE9-E6EB26288965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F609F510-44C7-42B9-B38A-C21A1A40B8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gradFill flip="none" rotWithShape="1">
            <a:gsLst>
              <a:gs pos="0">
                <a:schemeClr val="accent1"/>
              </a:gs>
              <a:gs pos="25000">
                <a:schemeClr val="accent1">
                  <a:alpha val="90000"/>
                </a:schemeClr>
              </a:gs>
              <a:gs pos="77000">
                <a:schemeClr val="accent1">
                  <a:alpha val="0"/>
                </a:schemeClr>
              </a:gs>
              <a:gs pos="50000">
                <a:schemeClr val="accent1">
                  <a:alpha val="62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4AC9F213-53DC-4B86-B3D6-89312601109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19EACF-0AC1-4483-B7F2-70B2F7E2B7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4" y="4328160"/>
            <a:ext cx="7343456" cy="1752600"/>
          </a:xfrm>
        </p:spPr>
        <p:txBody>
          <a:bodyPr anchor="t">
            <a:noAutofit/>
          </a:bodyPr>
          <a:lstStyle>
            <a:lvl1pPr algn="l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Statement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70E479-52CD-4F69-83C3-653B816B2BE7}"/>
              </a:ext>
            </a:extLst>
          </p:cNvPr>
          <p:cNvSpPr txBox="1"/>
          <p:nvPr/>
        </p:nvSpPr>
        <p:spPr>
          <a:xfrm>
            <a:off x="-1696720" y="0"/>
            <a:ext cx="159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174625" algn="r">
              <a:buFont typeface="+mj-lt"/>
              <a:buAutoNum type="arabicPeriod"/>
            </a:pPr>
            <a:r>
              <a:rPr lang="en-GB" sz="1200" noProof="0" dirty="0">
                <a:solidFill>
                  <a:schemeClr val="accent3"/>
                </a:solidFill>
              </a:rPr>
              <a:t>Insert image via place holder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C184915-08F4-4F61-876B-D74F7580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74379" y="462510"/>
            <a:ext cx="581229" cy="5128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32B64E1-6272-49DE-B0AA-C967D465E682}"/>
              </a:ext>
            </a:extLst>
          </p:cNvPr>
          <p:cNvSpPr txBox="1"/>
          <p:nvPr/>
        </p:nvSpPr>
        <p:spPr>
          <a:xfrm>
            <a:off x="-1613415" y="1100594"/>
            <a:ext cx="1516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2"/>
            </a:pPr>
            <a:r>
              <a:rPr lang="en-GB" noProof="0">
                <a:solidFill>
                  <a:schemeClr val="accent3"/>
                </a:solidFill>
              </a:rPr>
              <a:t>Crop image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591D1B-6D5F-45E0-873D-DBD4DB45C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1175" r="4451" b="9005"/>
          <a:stretch/>
        </p:blipFill>
        <p:spPr>
          <a:xfrm>
            <a:off x="-774379" y="1380705"/>
            <a:ext cx="581230" cy="48945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AEFDCFC-E281-42A4-9362-3D27E389DBBF}"/>
              </a:ext>
            </a:extLst>
          </p:cNvPr>
          <p:cNvSpPr txBox="1"/>
          <p:nvPr/>
        </p:nvSpPr>
        <p:spPr>
          <a:xfrm>
            <a:off x="-1613415" y="1987378"/>
            <a:ext cx="151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266700" lvl="0" indent="-174625">
              <a:buFont typeface="+mj-lt"/>
              <a:buAutoNum type="arabicPeriod" startAt="3"/>
            </a:pPr>
            <a:r>
              <a:rPr lang="en-GB" noProof="0">
                <a:solidFill>
                  <a:schemeClr val="accent3"/>
                </a:solidFill>
              </a:rPr>
              <a:t>Put image to background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D0B511E-8D89-4314-AB65-8C46EC9B7E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321" b="5157"/>
          <a:stretch/>
        </p:blipFill>
        <p:spPr>
          <a:xfrm>
            <a:off x="-774379" y="2481103"/>
            <a:ext cx="581230" cy="48945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DE2A368-E295-418F-AD26-E93656C54805}"/>
              </a:ext>
            </a:extLst>
          </p:cNvPr>
          <p:cNvSpPr txBox="1"/>
          <p:nvPr/>
        </p:nvSpPr>
        <p:spPr>
          <a:xfrm>
            <a:off x="-1224795" y="3037702"/>
            <a:ext cx="1127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266700" lvl="0" indent="-174625" algn="r">
              <a:buFont typeface="+mj-lt"/>
              <a:buAutoNum type="arabicPeriod"/>
              <a:defRPr sz="1200">
                <a:solidFill>
                  <a:schemeClr val="accent4"/>
                </a:solidFill>
              </a:defRPr>
            </a:lvl1pPr>
          </a:lstStyle>
          <a:p>
            <a:pPr marL="92075" lvl="0" indent="0">
              <a:buFont typeface="+mj-lt"/>
              <a:buNone/>
            </a:pPr>
            <a:r>
              <a:rPr lang="en-GB" sz="1050" noProof="0">
                <a:solidFill>
                  <a:schemeClr val="accent3"/>
                </a:solidFill>
              </a:rPr>
              <a:t>(right click on the image)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898E55-E91A-4945-BF6D-5559209666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4" y="1"/>
            <a:ext cx="5438276" cy="3217762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 noProof="0"/>
              <a:t>Mastertextformat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14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0A4BCD-0F8A-479C-887F-ADACDBDA5C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55675" y="1555750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1</a:t>
            </a:r>
            <a:endParaRPr lang="en-GB" dirty="0"/>
          </a:p>
        </p:txBody>
      </p:sp>
      <p:sp>
        <p:nvSpPr>
          <p:cNvPr id="28" name="Bildplatzhalter 19">
            <a:extLst>
              <a:ext uri="{FF2B5EF4-FFF2-40B4-BE49-F238E27FC236}">
                <a16:creationId xmlns:a16="http://schemas.microsoft.com/office/drawing/2014/main" id="{3AB9504B-7DA7-4C29-A6E0-1F9BA886F2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7341246" y="-30970"/>
            <a:ext cx="4876649" cy="6745224"/>
          </a:xfrm>
          <a:custGeom>
            <a:avLst/>
            <a:gdLst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6237287 h 6237287"/>
              <a:gd name="connsiteX4" fmla="*/ 6096000 w 6096000"/>
              <a:gd name="connsiteY4" fmla="*/ 6237287 h 6237287"/>
              <a:gd name="connsiteX5" fmla="*/ 0 w 6096000"/>
              <a:gd name="connsiteY5" fmla="*/ 6237287 h 6237287"/>
              <a:gd name="connsiteX6" fmla="*/ 0 w 6096000"/>
              <a:gd name="connsiteY6" fmla="*/ 6237287 h 6237287"/>
              <a:gd name="connsiteX7" fmla="*/ 0 w 6096000"/>
              <a:gd name="connsiteY7" fmla="*/ 0 h 6237287"/>
              <a:gd name="connsiteX8" fmla="*/ 0 w 6096000"/>
              <a:gd name="connsiteY8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6237287 h 6237287"/>
              <a:gd name="connsiteX4" fmla="*/ 6075680 w 6096000"/>
              <a:gd name="connsiteY4" fmla="*/ 6227127 h 6237287"/>
              <a:gd name="connsiteX5" fmla="*/ 0 w 6096000"/>
              <a:gd name="connsiteY5" fmla="*/ 6237287 h 6237287"/>
              <a:gd name="connsiteX6" fmla="*/ 0 w 6096000"/>
              <a:gd name="connsiteY6" fmla="*/ 6237287 h 6237287"/>
              <a:gd name="connsiteX7" fmla="*/ 0 w 6096000"/>
              <a:gd name="connsiteY7" fmla="*/ 0 h 6237287"/>
              <a:gd name="connsiteX8" fmla="*/ 0 w 6096000"/>
              <a:gd name="connsiteY8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6075680 w 6096000"/>
              <a:gd name="connsiteY5" fmla="*/ 622712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1960880 w 6096000"/>
              <a:gd name="connsiteY5" fmla="*/ 588168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1960880 w 6096000"/>
              <a:gd name="connsiteY5" fmla="*/ 588168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182880 w 6096000"/>
              <a:gd name="connsiteY6" fmla="*/ 620299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182880 w 6096000"/>
              <a:gd name="connsiteY6" fmla="*/ 620299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6096000 w 6096000"/>
              <a:gd name="connsiteY4" fmla="*/ 6237287 h 6243047"/>
              <a:gd name="connsiteX5" fmla="*/ 558800 w 6096000"/>
              <a:gd name="connsiteY5" fmla="*/ 6216967 h 6243047"/>
              <a:gd name="connsiteX6" fmla="*/ 182880 w 6096000"/>
              <a:gd name="connsiteY6" fmla="*/ 6202997 h 6243047"/>
              <a:gd name="connsiteX7" fmla="*/ 3810 w 6096000"/>
              <a:gd name="connsiteY7" fmla="*/ 6153467 h 6243047"/>
              <a:gd name="connsiteX8" fmla="*/ 0 w 6096000"/>
              <a:gd name="connsiteY8" fmla="*/ 0 h 6243047"/>
              <a:gd name="connsiteX9" fmla="*/ 0 w 6096000"/>
              <a:gd name="connsiteY9" fmla="*/ 0 h 624304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6096000 w 6096000"/>
              <a:gd name="connsiteY4" fmla="*/ 6237287 h 6243047"/>
              <a:gd name="connsiteX5" fmla="*/ 182880 w 6096000"/>
              <a:gd name="connsiteY5" fmla="*/ 6202997 h 6243047"/>
              <a:gd name="connsiteX6" fmla="*/ 3810 w 6096000"/>
              <a:gd name="connsiteY6" fmla="*/ 6153467 h 6243047"/>
              <a:gd name="connsiteX7" fmla="*/ 0 w 6096000"/>
              <a:gd name="connsiteY7" fmla="*/ 0 h 6243047"/>
              <a:gd name="connsiteX8" fmla="*/ 0 w 6096000"/>
              <a:gd name="connsiteY8" fmla="*/ 0 h 624304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182880 w 6096000"/>
              <a:gd name="connsiteY4" fmla="*/ 6202997 h 6243047"/>
              <a:gd name="connsiteX5" fmla="*/ 3810 w 6096000"/>
              <a:gd name="connsiteY5" fmla="*/ 6153467 h 6243047"/>
              <a:gd name="connsiteX6" fmla="*/ 0 w 6096000"/>
              <a:gd name="connsiteY6" fmla="*/ 0 h 6243047"/>
              <a:gd name="connsiteX7" fmla="*/ 0 w 6096000"/>
              <a:gd name="connsiteY7" fmla="*/ 0 h 6243047"/>
              <a:gd name="connsiteX0" fmla="*/ 0 w 6096000"/>
              <a:gd name="connsiteY0" fmla="*/ 0 h 6234629"/>
              <a:gd name="connsiteX1" fmla="*/ 6096000 w 6096000"/>
              <a:gd name="connsiteY1" fmla="*/ 0 h 6234629"/>
              <a:gd name="connsiteX2" fmla="*/ 6096000 w 6096000"/>
              <a:gd name="connsiteY2" fmla="*/ 0 h 6234629"/>
              <a:gd name="connsiteX3" fmla="*/ 6096000 w 6096000"/>
              <a:gd name="connsiteY3" fmla="*/ 2651760 h 6234629"/>
              <a:gd name="connsiteX4" fmla="*/ 182880 w 6096000"/>
              <a:gd name="connsiteY4" fmla="*/ 6202997 h 6234629"/>
              <a:gd name="connsiteX5" fmla="*/ 1905 w 6096000"/>
              <a:gd name="connsiteY5" fmla="*/ 6122987 h 6234629"/>
              <a:gd name="connsiteX6" fmla="*/ 0 w 6096000"/>
              <a:gd name="connsiteY6" fmla="*/ 0 h 6234629"/>
              <a:gd name="connsiteX7" fmla="*/ 0 w 6096000"/>
              <a:gd name="connsiteY7" fmla="*/ 0 h 6234629"/>
              <a:gd name="connsiteX0" fmla="*/ 0 w 6096000"/>
              <a:gd name="connsiteY0" fmla="*/ 0 h 6230503"/>
              <a:gd name="connsiteX1" fmla="*/ 6096000 w 6096000"/>
              <a:gd name="connsiteY1" fmla="*/ 0 h 6230503"/>
              <a:gd name="connsiteX2" fmla="*/ 6096000 w 6096000"/>
              <a:gd name="connsiteY2" fmla="*/ 0 h 6230503"/>
              <a:gd name="connsiteX3" fmla="*/ 6096000 w 6096000"/>
              <a:gd name="connsiteY3" fmla="*/ 2651760 h 6230503"/>
              <a:gd name="connsiteX4" fmla="*/ 182880 w 6096000"/>
              <a:gd name="connsiteY4" fmla="*/ 6202997 h 6230503"/>
              <a:gd name="connsiteX5" fmla="*/ 1905 w 6096000"/>
              <a:gd name="connsiteY5" fmla="*/ 6122987 h 6230503"/>
              <a:gd name="connsiteX6" fmla="*/ 0 w 6096000"/>
              <a:gd name="connsiteY6" fmla="*/ 0 h 6230503"/>
              <a:gd name="connsiteX7" fmla="*/ 0 w 6096000"/>
              <a:gd name="connsiteY7" fmla="*/ 0 h 6230503"/>
              <a:gd name="connsiteX0" fmla="*/ 0 w 6096000"/>
              <a:gd name="connsiteY0" fmla="*/ 0 h 6235011"/>
              <a:gd name="connsiteX1" fmla="*/ 6096000 w 6096000"/>
              <a:gd name="connsiteY1" fmla="*/ 0 h 6235011"/>
              <a:gd name="connsiteX2" fmla="*/ 6096000 w 6096000"/>
              <a:gd name="connsiteY2" fmla="*/ 0 h 6235011"/>
              <a:gd name="connsiteX3" fmla="*/ 6096000 w 6096000"/>
              <a:gd name="connsiteY3" fmla="*/ 2651760 h 6235011"/>
              <a:gd name="connsiteX4" fmla="*/ 182880 w 6096000"/>
              <a:gd name="connsiteY4" fmla="*/ 6202997 h 6235011"/>
              <a:gd name="connsiteX5" fmla="*/ 1905 w 6096000"/>
              <a:gd name="connsiteY5" fmla="*/ 6122987 h 6235011"/>
              <a:gd name="connsiteX6" fmla="*/ 0 w 6096000"/>
              <a:gd name="connsiteY6" fmla="*/ 0 h 6235011"/>
              <a:gd name="connsiteX7" fmla="*/ 0 w 6096000"/>
              <a:gd name="connsiteY7" fmla="*/ 0 h 6235011"/>
              <a:gd name="connsiteX0" fmla="*/ 0 w 6096000"/>
              <a:gd name="connsiteY0" fmla="*/ 0 h 6235011"/>
              <a:gd name="connsiteX1" fmla="*/ 6096000 w 6096000"/>
              <a:gd name="connsiteY1" fmla="*/ 0 h 6235011"/>
              <a:gd name="connsiteX2" fmla="*/ 6096000 w 6096000"/>
              <a:gd name="connsiteY2" fmla="*/ 0 h 6235011"/>
              <a:gd name="connsiteX3" fmla="*/ 6096000 w 6096000"/>
              <a:gd name="connsiteY3" fmla="*/ 2651760 h 6235011"/>
              <a:gd name="connsiteX4" fmla="*/ 182880 w 6096000"/>
              <a:gd name="connsiteY4" fmla="*/ 6202997 h 6235011"/>
              <a:gd name="connsiteX5" fmla="*/ 1905 w 6096000"/>
              <a:gd name="connsiteY5" fmla="*/ 6122987 h 6235011"/>
              <a:gd name="connsiteX6" fmla="*/ 0 w 6096000"/>
              <a:gd name="connsiteY6" fmla="*/ 0 h 6235011"/>
              <a:gd name="connsiteX7" fmla="*/ 0 w 6096000"/>
              <a:gd name="connsiteY7" fmla="*/ 0 h 6235011"/>
              <a:gd name="connsiteX0" fmla="*/ 0 w 6096000"/>
              <a:gd name="connsiteY0" fmla="*/ 0 h 6226574"/>
              <a:gd name="connsiteX1" fmla="*/ 6096000 w 6096000"/>
              <a:gd name="connsiteY1" fmla="*/ 0 h 6226574"/>
              <a:gd name="connsiteX2" fmla="*/ 6096000 w 6096000"/>
              <a:gd name="connsiteY2" fmla="*/ 0 h 6226574"/>
              <a:gd name="connsiteX3" fmla="*/ 6096000 w 6096000"/>
              <a:gd name="connsiteY3" fmla="*/ 2651760 h 6226574"/>
              <a:gd name="connsiteX4" fmla="*/ 182880 w 6096000"/>
              <a:gd name="connsiteY4" fmla="*/ 6202997 h 6226574"/>
              <a:gd name="connsiteX5" fmla="*/ 1905 w 6096000"/>
              <a:gd name="connsiteY5" fmla="*/ 6122987 h 6226574"/>
              <a:gd name="connsiteX6" fmla="*/ 0 w 6096000"/>
              <a:gd name="connsiteY6" fmla="*/ 0 h 6226574"/>
              <a:gd name="connsiteX7" fmla="*/ 0 w 6096000"/>
              <a:gd name="connsiteY7" fmla="*/ 0 h 6226574"/>
              <a:gd name="connsiteX0" fmla="*/ 0 w 6096000"/>
              <a:gd name="connsiteY0" fmla="*/ 0 h 6732542"/>
              <a:gd name="connsiteX1" fmla="*/ 6096000 w 6096000"/>
              <a:gd name="connsiteY1" fmla="*/ 505968 h 6732542"/>
              <a:gd name="connsiteX2" fmla="*/ 6096000 w 6096000"/>
              <a:gd name="connsiteY2" fmla="*/ 505968 h 6732542"/>
              <a:gd name="connsiteX3" fmla="*/ 6096000 w 6096000"/>
              <a:gd name="connsiteY3" fmla="*/ 3157728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0 h 6732542"/>
              <a:gd name="connsiteX1" fmla="*/ 6096000 w 6096000"/>
              <a:gd name="connsiteY1" fmla="*/ 505968 h 6732542"/>
              <a:gd name="connsiteX2" fmla="*/ 6096000 w 6096000"/>
              <a:gd name="connsiteY2" fmla="*/ 24384 h 6732542"/>
              <a:gd name="connsiteX3" fmla="*/ 6096000 w 6096000"/>
              <a:gd name="connsiteY3" fmla="*/ 3157728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5064369 w 6096000"/>
              <a:gd name="connsiteY3" fmla="*/ 3780991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212400 h 6944942"/>
              <a:gd name="connsiteX1" fmla="*/ 5064369 w 6096000"/>
              <a:gd name="connsiteY1" fmla="*/ 220178 h 6944942"/>
              <a:gd name="connsiteX2" fmla="*/ 6096000 w 6096000"/>
              <a:gd name="connsiteY2" fmla="*/ 236784 h 6944942"/>
              <a:gd name="connsiteX3" fmla="*/ 6096000 w 6096000"/>
              <a:gd name="connsiteY3" fmla="*/ 3370128 h 6944942"/>
              <a:gd name="connsiteX4" fmla="*/ 5064369 w 6096000"/>
              <a:gd name="connsiteY4" fmla="*/ 3993391 h 6944942"/>
              <a:gd name="connsiteX5" fmla="*/ 182880 w 6096000"/>
              <a:gd name="connsiteY5" fmla="*/ 6921365 h 6944942"/>
              <a:gd name="connsiteX6" fmla="*/ 1905 w 6096000"/>
              <a:gd name="connsiteY6" fmla="*/ 6841355 h 6944942"/>
              <a:gd name="connsiteX7" fmla="*/ 0 w 6096000"/>
              <a:gd name="connsiteY7" fmla="*/ 718368 h 6944942"/>
              <a:gd name="connsiteX8" fmla="*/ 0 w 6096000"/>
              <a:gd name="connsiteY8" fmla="*/ 212400 h 6944942"/>
              <a:gd name="connsiteX0" fmla="*/ 0 w 6096000"/>
              <a:gd name="connsiteY0" fmla="*/ 248020 h 6980562"/>
              <a:gd name="connsiteX1" fmla="*/ 5064369 w 6096000"/>
              <a:gd name="connsiteY1" fmla="*/ 255798 h 6980562"/>
              <a:gd name="connsiteX2" fmla="*/ 6096000 w 6096000"/>
              <a:gd name="connsiteY2" fmla="*/ 3405748 h 6980562"/>
              <a:gd name="connsiteX3" fmla="*/ 5064369 w 6096000"/>
              <a:gd name="connsiteY3" fmla="*/ 4029011 h 6980562"/>
              <a:gd name="connsiteX4" fmla="*/ 182880 w 6096000"/>
              <a:gd name="connsiteY4" fmla="*/ 6956985 h 6980562"/>
              <a:gd name="connsiteX5" fmla="*/ 1905 w 6096000"/>
              <a:gd name="connsiteY5" fmla="*/ 6876975 h 6980562"/>
              <a:gd name="connsiteX6" fmla="*/ 0 w 6096000"/>
              <a:gd name="connsiteY6" fmla="*/ 753988 h 6980562"/>
              <a:gd name="connsiteX7" fmla="*/ 0 w 6096000"/>
              <a:gd name="connsiteY7" fmla="*/ 248020 h 6980562"/>
              <a:gd name="connsiteX0" fmla="*/ 0 w 5686037"/>
              <a:gd name="connsiteY0" fmla="*/ 293947 h 7026489"/>
              <a:gd name="connsiteX1" fmla="*/ 5064369 w 5686037"/>
              <a:gd name="connsiteY1" fmla="*/ 301725 h 7026489"/>
              <a:gd name="connsiteX2" fmla="*/ 5064369 w 5686037"/>
              <a:gd name="connsiteY2" fmla="*/ 4074938 h 7026489"/>
              <a:gd name="connsiteX3" fmla="*/ 182880 w 5686037"/>
              <a:gd name="connsiteY3" fmla="*/ 7002912 h 7026489"/>
              <a:gd name="connsiteX4" fmla="*/ 1905 w 5686037"/>
              <a:gd name="connsiteY4" fmla="*/ 6922902 h 7026489"/>
              <a:gd name="connsiteX5" fmla="*/ 0 w 5686037"/>
              <a:gd name="connsiteY5" fmla="*/ 799915 h 7026489"/>
              <a:gd name="connsiteX6" fmla="*/ 0 w 5686037"/>
              <a:gd name="connsiteY6" fmla="*/ 293947 h 7026489"/>
              <a:gd name="connsiteX0" fmla="*/ 0 w 5686037"/>
              <a:gd name="connsiteY0" fmla="*/ 35792 h 6768334"/>
              <a:gd name="connsiteX1" fmla="*/ 5064369 w 5686037"/>
              <a:gd name="connsiteY1" fmla="*/ 43570 h 6768334"/>
              <a:gd name="connsiteX2" fmla="*/ 5064369 w 5686037"/>
              <a:gd name="connsiteY2" fmla="*/ 3816783 h 6768334"/>
              <a:gd name="connsiteX3" fmla="*/ 182880 w 5686037"/>
              <a:gd name="connsiteY3" fmla="*/ 6744757 h 6768334"/>
              <a:gd name="connsiteX4" fmla="*/ 1905 w 5686037"/>
              <a:gd name="connsiteY4" fmla="*/ 6664747 h 6768334"/>
              <a:gd name="connsiteX5" fmla="*/ 0 w 5686037"/>
              <a:gd name="connsiteY5" fmla="*/ 541760 h 6768334"/>
              <a:gd name="connsiteX6" fmla="*/ 0 w 5686037"/>
              <a:gd name="connsiteY6" fmla="*/ 35792 h 6768334"/>
              <a:gd name="connsiteX0" fmla="*/ 0 w 5431411"/>
              <a:gd name="connsiteY0" fmla="*/ 35792 h 6768334"/>
              <a:gd name="connsiteX1" fmla="*/ 5064369 w 5431411"/>
              <a:gd name="connsiteY1" fmla="*/ 43570 h 6768334"/>
              <a:gd name="connsiteX2" fmla="*/ 5064369 w 5431411"/>
              <a:gd name="connsiteY2" fmla="*/ 3816783 h 6768334"/>
              <a:gd name="connsiteX3" fmla="*/ 182880 w 5431411"/>
              <a:gd name="connsiteY3" fmla="*/ 6744757 h 6768334"/>
              <a:gd name="connsiteX4" fmla="*/ 1905 w 5431411"/>
              <a:gd name="connsiteY4" fmla="*/ 6664747 h 6768334"/>
              <a:gd name="connsiteX5" fmla="*/ 0 w 5431411"/>
              <a:gd name="connsiteY5" fmla="*/ 541760 h 6768334"/>
              <a:gd name="connsiteX6" fmla="*/ 0 w 5431411"/>
              <a:gd name="connsiteY6" fmla="*/ 35792 h 6768334"/>
              <a:gd name="connsiteX0" fmla="*/ 0 w 5087100"/>
              <a:gd name="connsiteY0" fmla="*/ 35792 h 6768334"/>
              <a:gd name="connsiteX1" fmla="*/ 5064369 w 5087100"/>
              <a:gd name="connsiteY1" fmla="*/ 43570 h 6768334"/>
              <a:gd name="connsiteX2" fmla="*/ 5064369 w 5087100"/>
              <a:gd name="connsiteY2" fmla="*/ 3816783 h 6768334"/>
              <a:gd name="connsiteX3" fmla="*/ 182880 w 5087100"/>
              <a:gd name="connsiteY3" fmla="*/ 6744757 h 6768334"/>
              <a:gd name="connsiteX4" fmla="*/ 1905 w 5087100"/>
              <a:gd name="connsiteY4" fmla="*/ 6664747 h 6768334"/>
              <a:gd name="connsiteX5" fmla="*/ 0 w 5087100"/>
              <a:gd name="connsiteY5" fmla="*/ 541760 h 6768334"/>
              <a:gd name="connsiteX6" fmla="*/ 0 w 5087100"/>
              <a:gd name="connsiteY6" fmla="*/ 35792 h 6768334"/>
              <a:gd name="connsiteX0" fmla="*/ 0 w 5087100"/>
              <a:gd name="connsiteY0" fmla="*/ 17144 h 6749686"/>
              <a:gd name="connsiteX1" fmla="*/ 5064369 w 5087100"/>
              <a:gd name="connsiteY1" fmla="*/ 24922 h 6749686"/>
              <a:gd name="connsiteX2" fmla="*/ 5064369 w 5087100"/>
              <a:gd name="connsiteY2" fmla="*/ 3798135 h 6749686"/>
              <a:gd name="connsiteX3" fmla="*/ 182880 w 5087100"/>
              <a:gd name="connsiteY3" fmla="*/ 6726109 h 6749686"/>
              <a:gd name="connsiteX4" fmla="*/ 1905 w 5087100"/>
              <a:gd name="connsiteY4" fmla="*/ 6646099 h 6749686"/>
              <a:gd name="connsiteX5" fmla="*/ 0 w 5087100"/>
              <a:gd name="connsiteY5" fmla="*/ 523112 h 6749686"/>
              <a:gd name="connsiteX6" fmla="*/ 0 w 5087100"/>
              <a:gd name="connsiteY6" fmla="*/ 17144 h 6749686"/>
              <a:gd name="connsiteX0" fmla="*/ 0 w 5087100"/>
              <a:gd name="connsiteY0" fmla="*/ 7872 h 6740414"/>
              <a:gd name="connsiteX1" fmla="*/ 5064369 w 5087100"/>
              <a:gd name="connsiteY1" fmla="*/ 15650 h 6740414"/>
              <a:gd name="connsiteX2" fmla="*/ 5064369 w 5087100"/>
              <a:gd name="connsiteY2" fmla="*/ 3788863 h 6740414"/>
              <a:gd name="connsiteX3" fmla="*/ 182880 w 5087100"/>
              <a:gd name="connsiteY3" fmla="*/ 6716837 h 6740414"/>
              <a:gd name="connsiteX4" fmla="*/ 1905 w 5087100"/>
              <a:gd name="connsiteY4" fmla="*/ 6636827 h 6740414"/>
              <a:gd name="connsiteX5" fmla="*/ 0 w 5087100"/>
              <a:gd name="connsiteY5" fmla="*/ 513840 h 6740414"/>
              <a:gd name="connsiteX6" fmla="*/ 0 w 5087100"/>
              <a:gd name="connsiteY6" fmla="*/ 7872 h 6740414"/>
              <a:gd name="connsiteX0" fmla="*/ 0 w 5675459"/>
              <a:gd name="connsiteY0" fmla="*/ 7872 h 6740414"/>
              <a:gd name="connsiteX1" fmla="*/ 5064369 w 5675459"/>
              <a:gd name="connsiteY1" fmla="*/ 15650 h 6740414"/>
              <a:gd name="connsiteX2" fmla="*/ 5673969 w 5675459"/>
              <a:gd name="connsiteY2" fmla="*/ 3423103 h 6740414"/>
              <a:gd name="connsiteX3" fmla="*/ 182880 w 5675459"/>
              <a:gd name="connsiteY3" fmla="*/ 6716837 h 6740414"/>
              <a:gd name="connsiteX4" fmla="*/ 1905 w 5675459"/>
              <a:gd name="connsiteY4" fmla="*/ 6636827 h 6740414"/>
              <a:gd name="connsiteX5" fmla="*/ 0 w 5675459"/>
              <a:gd name="connsiteY5" fmla="*/ 513840 h 6740414"/>
              <a:gd name="connsiteX6" fmla="*/ 0 w 5675459"/>
              <a:gd name="connsiteY6" fmla="*/ 7872 h 6740414"/>
              <a:gd name="connsiteX0" fmla="*/ 0 w 5696700"/>
              <a:gd name="connsiteY0" fmla="*/ 12682 h 6745224"/>
              <a:gd name="connsiteX1" fmla="*/ 5673969 w 5696700"/>
              <a:gd name="connsiteY1" fmla="*/ 5220 h 6745224"/>
              <a:gd name="connsiteX2" fmla="*/ 5673969 w 5696700"/>
              <a:gd name="connsiteY2" fmla="*/ 3427913 h 6745224"/>
              <a:gd name="connsiteX3" fmla="*/ 182880 w 5696700"/>
              <a:gd name="connsiteY3" fmla="*/ 6721647 h 6745224"/>
              <a:gd name="connsiteX4" fmla="*/ 1905 w 5696700"/>
              <a:gd name="connsiteY4" fmla="*/ 6641637 h 6745224"/>
              <a:gd name="connsiteX5" fmla="*/ 0 w 5696700"/>
              <a:gd name="connsiteY5" fmla="*/ 518650 h 6745224"/>
              <a:gd name="connsiteX6" fmla="*/ 0 w 5696700"/>
              <a:gd name="connsiteY6" fmla="*/ 12682 h 6745224"/>
              <a:gd name="connsiteX0" fmla="*/ 0 w 5674515"/>
              <a:gd name="connsiteY0" fmla="*/ 12682 h 6745224"/>
              <a:gd name="connsiteX1" fmla="*/ 5673969 w 5674515"/>
              <a:gd name="connsiteY1" fmla="*/ 5220 h 6745224"/>
              <a:gd name="connsiteX2" fmla="*/ 4871329 w 5674515"/>
              <a:gd name="connsiteY2" fmla="*/ 3905433 h 6745224"/>
              <a:gd name="connsiteX3" fmla="*/ 182880 w 5674515"/>
              <a:gd name="connsiteY3" fmla="*/ 6721647 h 6745224"/>
              <a:gd name="connsiteX4" fmla="*/ 1905 w 5674515"/>
              <a:gd name="connsiteY4" fmla="*/ 6641637 h 6745224"/>
              <a:gd name="connsiteX5" fmla="*/ 0 w 5674515"/>
              <a:gd name="connsiteY5" fmla="*/ 518650 h 6745224"/>
              <a:gd name="connsiteX6" fmla="*/ 0 w 5674515"/>
              <a:gd name="connsiteY6" fmla="*/ 12682 h 6745224"/>
              <a:gd name="connsiteX0" fmla="*/ 0 w 4894060"/>
              <a:gd name="connsiteY0" fmla="*/ 12682 h 6745224"/>
              <a:gd name="connsiteX1" fmla="*/ 4871329 w 4894060"/>
              <a:gd name="connsiteY1" fmla="*/ 5220 h 6745224"/>
              <a:gd name="connsiteX2" fmla="*/ 4871329 w 4894060"/>
              <a:gd name="connsiteY2" fmla="*/ 3905433 h 6745224"/>
              <a:gd name="connsiteX3" fmla="*/ 182880 w 4894060"/>
              <a:gd name="connsiteY3" fmla="*/ 6721647 h 6745224"/>
              <a:gd name="connsiteX4" fmla="*/ 1905 w 4894060"/>
              <a:gd name="connsiteY4" fmla="*/ 6641637 h 6745224"/>
              <a:gd name="connsiteX5" fmla="*/ 0 w 4894060"/>
              <a:gd name="connsiteY5" fmla="*/ 518650 h 6745224"/>
              <a:gd name="connsiteX6" fmla="*/ 0 w 4894060"/>
              <a:gd name="connsiteY6" fmla="*/ 12682 h 6745224"/>
              <a:gd name="connsiteX0" fmla="*/ 0 w 4890861"/>
              <a:gd name="connsiteY0" fmla="*/ 12682 h 6745224"/>
              <a:gd name="connsiteX1" fmla="*/ 4871329 w 4890861"/>
              <a:gd name="connsiteY1" fmla="*/ 5220 h 6745224"/>
              <a:gd name="connsiteX2" fmla="*/ 4871329 w 4890861"/>
              <a:gd name="connsiteY2" fmla="*/ 3905433 h 6745224"/>
              <a:gd name="connsiteX3" fmla="*/ 182880 w 4890861"/>
              <a:gd name="connsiteY3" fmla="*/ 6721647 h 6745224"/>
              <a:gd name="connsiteX4" fmla="*/ 1905 w 4890861"/>
              <a:gd name="connsiteY4" fmla="*/ 6641637 h 6745224"/>
              <a:gd name="connsiteX5" fmla="*/ 0 w 4890861"/>
              <a:gd name="connsiteY5" fmla="*/ 518650 h 6745224"/>
              <a:gd name="connsiteX6" fmla="*/ 0 w 4890861"/>
              <a:gd name="connsiteY6" fmla="*/ 12682 h 6745224"/>
              <a:gd name="connsiteX0" fmla="*/ 0 w 4876649"/>
              <a:gd name="connsiteY0" fmla="*/ 12682 h 6745224"/>
              <a:gd name="connsiteX1" fmla="*/ 4871329 w 4876649"/>
              <a:gd name="connsiteY1" fmla="*/ 5220 h 6745224"/>
              <a:gd name="connsiteX2" fmla="*/ 4871329 w 4876649"/>
              <a:gd name="connsiteY2" fmla="*/ 3905433 h 6745224"/>
              <a:gd name="connsiteX3" fmla="*/ 182880 w 4876649"/>
              <a:gd name="connsiteY3" fmla="*/ 6721647 h 6745224"/>
              <a:gd name="connsiteX4" fmla="*/ 1905 w 4876649"/>
              <a:gd name="connsiteY4" fmla="*/ 6641637 h 6745224"/>
              <a:gd name="connsiteX5" fmla="*/ 0 w 4876649"/>
              <a:gd name="connsiteY5" fmla="*/ 518650 h 6745224"/>
              <a:gd name="connsiteX6" fmla="*/ 0 w 4876649"/>
              <a:gd name="connsiteY6" fmla="*/ 12682 h 67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76649" h="6745224">
                <a:moveTo>
                  <a:pt x="0" y="12682"/>
                </a:moveTo>
                <a:cubicBezTo>
                  <a:pt x="633855" y="-7287"/>
                  <a:pt x="2339144" y="1331"/>
                  <a:pt x="4871329" y="5220"/>
                </a:cubicBezTo>
                <a:cubicBezTo>
                  <a:pt x="4885424" y="307813"/>
                  <a:pt x="4866504" y="3462982"/>
                  <a:pt x="4871329" y="3905433"/>
                </a:cubicBezTo>
                <a:lnTo>
                  <a:pt x="182880" y="6721647"/>
                </a:lnTo>
                <a:cubicBezTo>
                  <a:pt x="104140" y="6773717"/>
                  <a:pt x="4445" y="6736252"/>
                  <a:pt x="1905" y="6641637"/>
                </a:cubicBezTo>
                <a:lnTo>
                  <a:pt x="0" y="518650"/>
                </a:lnTo>
                <a:lnTo>
                  <a:pt x="0" y="12682"/>
                </a:lnTo>
                <a:close/>
              </a:path>
            </a:pathLst>
          </a:custGeom>
          <a:ln w="15875"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Insert image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A57ED4-1861-4D64-98F9-A0F19176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51C92-DD49-42E8-88D1-8C98A2E76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3795"/>
            <a:ext cx="5545137" cy="5112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8015DE4-0CFB-46B1-B185-4E8CE51491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57680" y="1615826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13E22DF6-81DF-42A5-9EA5-8290AB6BB7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7680" y="2345493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5EEBAFAF-7F64-4B23-9C1C-E45BBC5ED5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757680" y="3075160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AB2E6FBD-8B35-4D3E-9525-BD73CB7343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57680" y="3804827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889F3981-824E-43F3-9028-2B2FB00D5E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757680" y="4534494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66384674-93FA-4FD9-962A-008B8A39D6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57680" y="5264160"/>
            <a:ext cx="5364480" cy="519170"/>
          </a:xfrm>
        </p:spPr>
        <p:txBody>
          <a:bodyPr anchor="ctr"/>
          <a:lstStyle>
            <a:lvl1pPr marL="0" indent="0">
              <a:buFont typeface="+mj-lt"/>
              <a:buNone/>
              <a:defRPr sz="2000"/>
            </a:lvl1pPr>
          </a:lstStyle>
          <a:p>
            <a:pPr lvl="0"/>
            <a:r>
              <a:rPr lang="en-GB" noProof="0" dirty="0"/>
              <a:t>Add agenda point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17813115-EFA3-4315-B575-4C4205AE9E3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55675" y="2293134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2</a:t>
            </a:r>
            <a:endParaRPr lang="en-GB" dirty="0"/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446AE0EB-B10D-4A55-8891-07F189278B3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55675" y="3030518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3</a:t>
            </a:r>
            <a:endParaRPr lang="en-GB" dirty="0"/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90C231C3-2F68-416F-90E9-342C651D478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55675" y="3752468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4</a:t>
            </a:r>
            <a:endParaRPr lang="en-GB" dirty="0"/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A40C1CBC-DA07-425A-AAE3-BF7EB915D7F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55675" y="4482135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5</a:t>
            </a:r>
            <a:endParaRPr lang="en-GB" dirty="0"/>
          </a:p>
        </p:txBody>
      </p:sp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F4827FA8-D8AB-4CAC-BD84-6BBF7C7690C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55675" y="5211801"/>
            <a:ext cx="623888" cy="623888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42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/ Text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1557339"/>
            <a:ext cx="5773736" cy="4284662"/>
          </a:xfrm>
        </p:spPr>
        <p:txBody>
          <a:bodyPr/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13" name="Bildplatzhalter 19">
            <a:extLst>
              <a:ext uri="{FF2B5EF4-FFF2-40B4-BE49-F238E27FC236}">
                <a16:creationId xmlns:a16="http://schemas.microsoft.com/office/drawing/2014/main" id="{427C185F-D145-427E-AF9F-8B08C455F52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18031" y="-30970"/>
            <a:ext cx="5696700" cy="6745224"/>
          </a:xfrm>
          <a:custGeom>
            <a:avLst/>
            <a:gdLst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6237287 h 6237287"/>
              <a:gd name="connsiteX4" fmla="*/ 6096000 w 6096000"/>
              <a:gd name="connsiteY4" fmla="*/ 6237287 h 6237287"/>
              <a:gd name="connsiteX5" fmla="*/ 0 w 6096000"/>
              <a:gd name="connsiteY5" fmla="*/ 6237287 h 6237287"/>
              <a:gd name="connsiteX6" fmla="*/ 0 w 6096000"/>
              <a:gd name="connsiteY6" fmla="*/ 6237287 h 6237287"/>
              <a:gd name="connsiteX7" fmla="*/ 0 w 6096000"/>
              <a:gd name="connsiteY7" fmla="*/ 0 h 6237287"/>
              <a:gd name="connsiteX8" fmla="*/ 0 w 6096000"/>
              <a:gd name="connsiteY8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6237287 h 6237287"/>
              <a:gd name="connsiteX4" fmla="*/ 6075680 w 6096000"/>
              <a:gd name="connsiteY4" fmla="*/ 6227127 h 6237287"/>
              <a:gd name="connsiteX5" fmla="*/ 0 w 6096000"/>
              <a:gd name="connsiteY5" fmla="*/ 6237287 h 6237287"/>
              <a:gd name="connsiteX6" fmla="*/ 0 w 6096000"/>
              <a:gd name="connsiteY6" fmla="*/ 6237287 h 6237287"/>
              <a:gd name="connsiteX7" fmla="*/ 0 w 6096000"/>
              <a:gd name="connsiteY7" fmla="*/ 0 h 6237287"/>
              <a:gd name="connsiteX8" fmla="*/ 0 w 6096000"/>
              <a:gd name="connsiteY8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6075680 w 6096000"/>
              <a:gd name="connsiteY5" fmla="*/ 622712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1960880 w 6096000"/>
              <a:gd name="connsiteY5" fmla="*/ 588168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1960880 w 6096000"/>
              <a:gd name="connsiteY5" fmla="*/ 588168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0 w 6096000"/>
              <a:gd name="connsiteY7" fmla="*/ 623728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0 w 6096000"/>
              <a:gd name="connsiteY6" fmla="*/ 623728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182880 w 6096000"/>
              <a:gd name="connsiteY6" fmla="*/ 620299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37287"/>
              <a:gd name="connsiteX1" fmla="*/ 6096000 w 6096000"/>
              <a:gd name="connsiteY1" fmla="*/ 0 h 6237287"/>
              <a:gd name="connsiteX2" fmla="*/ 6096000 w 6096000"/>
              <a:gd name="connsiteY2" fmla="*/ 0 h 6237287"/>
              <a:gd name="connsiteX3" fmla="*/ 6096000 w 6096000"/>
              <a:gd name="connsiteY3" fmla="*/ 2651760 h 6237287"/>
              <a:gd name="connsiteX4" fmla="*/ 6096000 w 6096000"/>
              <a:gd name="connsiteY4" fmla="*/ 6237287 h 6237287"/>
              <a:gd name="connsiteX5" fmla="*/ 558800 w 6096000"/>
              <a:gd name="connsiteY5" fmla="*/ 6216967 h 6237287"/>
              <a:gd name="connsiteX6" fmla="*/ 182880 w 6096000"/>
              <a:gd name="connsiteY6" fmla="*/ 6202997 h 6237287"/>
              <a:gd name="connsiteX7" fmla="*/ 3810 w 6096000"/>
              <a:gd name="connsiteY7" fmla="*/ 6153467 h 6237287"/>
              <a:gd name="connsiteX8" fmla="*/ 0 w 6096000"/>
              <a:gd name="connsiteY8" fmla="*/ 0 h 6237287"/>
              <a:gd name="connsiteX9" fmla="*/ 0 w 6096000"/>
              <a:gd name="connsiteY9" fmla="*/ 0 h 623728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6096000 w 6096000"/>
              <a:gd name="connsiteY4" fmla="*/ 6237287 h 6243047"/>
              <a:gd name="connsiteX5" fmla="*/ 558800 w 6096000"/>
              <a:gd name="connsiteY5" fmla="*/ 6216967 h 6243047"/>
              <a:gd name="connsiteX6" fmla="*/ 182880 w 6096000"/>
              <a:gd name="connsiteY6" fmla="*/ 6202997 h 6243047"/>
              <a:gd name="connsiteX7" fmla="*/ 3810 w 6096000"/>
              <a:gd name="connsiteY7" fmla="*/ 6153467 h 6243047"/>
              <a:gd name="connsiteX8" fmla="*/ 0 w 6096000"/>
              <a:gd name="connsiteY8" fmla="*/ 0 h 6243047"/>
              <a:gd name="connsiteX9" fmla="*/ 0 w 6096000"/>
              <a:gd name="connsiteY9" fmla="*/ 0 h 624304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6096000 w 6096000"/>
              <a:gd name="connsiteY4" fmla="*/ 6237287 h 6243047"/>
              <a:gd name="connsiteX5" fmla="*/ 182880 w 6096000"/>
              <a:gd name="connsiteY5" fmla="*/ 6202997 h 6243047"/>
              <a:gd name="connsiteX6" fmla="*/ 3810 w 6096000"/>
              <a:gd name="connsiteY6" fmla="*/ 6153467 h 6243047"/>
              <a:gd name="connsiteX7" fmla="*/ 0 w 6096000"/>
              <a:gd name="connsiteY7" fmla="*/ 0 h 6243047"/>
              <a:gd name="connsiteX8" fmla="*/ 0 w 6096000"/>
              <a:gd name="connsiteY8" fmla="*/ 0 h 6243047"/>
              <a:gd name="connsiteX0" fmla="*/ 0 w 6096000"/>
              <a:gd name="connsiteY0" fmla="*/ 0 h 6243047"/>
              <a:gd name="connsiteX1" fmla="*/ 6096000 w 6096000"/>
              <a:gd name="connsiteY1" fmla="*/ 0 h 6243047"/>
              <a:gd name="connsiteX2" fmla="*/ 6096000 w 6096000"/>
              <a:gd name="connsiteY2" fmla="*/ 0 h 6243047"/>
              <a:gd name="connsiteX3" fmla="*/ 6096000 w 6096000"/>
              <a:gd name="connsiteY3" fmla="*/ 2651760 h 6243047"/>
              <a:gd name="connsiteX4" fmla="*/ 182880 w 6096000"/>
              <a:gd name="connsiteY4" fmla="*/ 6202997 h 6243047"/>
              <a:gd name="connsiteX5" fmla="*/ 3810 w 6096000"/>
              <a:gd name="connsiteY5" fmla="*/ 6153467 h 6243047"/>
              <a:gd name="connsiteX6" fmla="*/ 0 w 6096000"/>
              <a:gd name="connsiteY6" fmla="*/ 0 h 6243047"/>
              <a:gd name="connsiteX7" fmla="*/ 0 w 6096000"/>
              <a:gd name="connsiteY7" fmla="*/ 0 h 6243047"/>
              <a:gd name="connsiteX0" fmla="*/ 0 w 6096000"/>
              <a:gd name="connsiteY0" fmla="*/ 0 h 6234629"/>
              <a:gd name="connsiteX1" fmla="*/ 6096000 w 6096000"/>
              <a:gd name="connsiteY1" fmla="*/ 0 h 6234629"/>
              <a:gd name="connsiteX2" fmla="*/ 6096000 w 6096000"/>
              <a:gd name="connsiteY2" fmla="*/ 0 h 6234629"/>
              <a:gd name="connsiteX3" fmla="*/ 6096000 w 6096000"/>
              <a:gd name="connsiteY3" fmla="*/ 2651760 h 6234629"/>
              <a:gd name="connsiteX4" fmla="*/ 182880 w 6096000"/>
              <a:gd name="connsiteY4" fmla="*/ 6202997 h 6234629"/>
              <a:gd name="connsiteX5" fmla="*/ 1905 w 6096000"/>
              <a:gd name="connsiteY5" fmla="*/ 6122987 h 6234629"/>
              <a:gd name="connsiteX6" fmla="*/ 0 w 6096000"/>
              <a:gd name="connsiteY6" fmla="*/ 0 h 6234629"/>
              <a:gd name="connsiteX7" fmla="*/ 0 w 6096000"/>
              <a:gd name="connsiteY7" fmla="*/ 0 h 6234629"/>
              <a:gd name="connsiteX0" fmla="*/ 0 w 6096000"/>
              <a:gd name="connsiteY0" fmla="*/ 0 h 6230503"/>
              <a:gd name="connsiteX1" fmla="*/ 6096000 w 6096000"/>
              <a:gd name="connsiteY1" fmla="*/ 0 h 6230503"/>
              <a:gd name="connsiteX2" fmla="*/ 6096000 w 6096000"/>
              <a:gd name="connsiteY2" fmla="*/ 0 h 6230503"/>
              <a:gd name="connsiteX3" fmla="*/ 6096000 w 6096000"/>
              <a:gd name="connsiteY3" fmla="*/ 2651760 h 6230503"/>
              <a:gd name="connsiteX4" fmla="*/ 182880 w 6096000"/>
              <a:gd name="connsiteY4" fmla="*/ 6202997 h 6230503"/>
              <a:gd name="connsiteX5" fmla="*/ 1905 w 6096000"/>
              <a:gd name="connsiteY5" fmla="*/ 6122987 h 6230503"/>
              <a:gd name="connsiteX6" fmla="*/ 0 w 6096000"/>
              <a:gd name="connsiteY6" fmla="*/ 0 h 6230503"/>
              <a:gd name="connsiteX7" fmla="*/ 0 w 6096000"/>
              <a:gd name="connsiteY7" fmla="*/ 0 h 6230503"/>
              <a:gd name="connsiteX0" fmla="*/ 0 w 6096000"/>
              <a:gd name="connsiteY0" fmla="*/ 0 h 6235011"/>
              <a:gd name="connsiteX1" fmla="*/ 6096000 w 6096000"/>
              <a:gd name="connsiteY1" fmla="*/ 0 h 6235011"/>
              <a:gd name="connsiteX2" fmla="*/ 6096000 w 6096000"/>
              <a:gd name="connsiteY2" fmla="*/ 0 h 6235011"/>
              <a:gd name="connsiteX3" fmla="*/ 6096000 w 6096000"/>
              <a:gd name="connsiteY3" fmla="*/ 2651760 h 6235011"/>
              <a:gd name="connsiteX4" fmla="*/ 182880 w 6096000"/>
              <a:gd name="connsiteY4" fmla="*/ 6202997 h 6235011"/>
              <a:gd name="connsiteX5" fmla="*/ 1905 w 6096000"/>
              <a:gd name="connsiteY5" fmla="*/ 6122987 h 6235011"/>
              <a:gd name="connsiteX6" fmla="*/ 0 w 6096000"/>
              <a:gd name="connsiteY6" fmla="*/ 0 h 6235011"/>
              <a:gd name="connsiteX7" fmla="*/ 0 w 6096000"/>
              <a:gd name="connsiteY7" fmla="*/ 0 h 6235011"/>
              <a:gd name="connsiteX0" fmla="*/ 0 w 6096000"/>
              <a:gd name="connsiteY0" fmla="*/ 0 h 6235011"/>
              <a:gd name="connsiteX1" fmla="*/ 6096000 w 6096000"/>
              <a:gd name="connsiteY1" fmla="*/ 0 h 6235011"/>
              <a:gd name="connsiteX2" fmla="*/ 6096000 w 6096000"/>
              <a:gd name="connsiteY2" fmla="*/ 0 h 6235011"/>
              <a:gd name="connsiteX3" fmla="*/ 6096000 w 6096000"/>
              <a:gd name="connsiteY3" fmla="*/ 2651760 h 6235011"/>
              <a:gd name="connsiteX4" fmla="*/ 182880 w 6096000"/>
              <a:gd name="connsiteY4" fmla="*/ 6202997 h 6235011"/>
              <a:gd name="connsiteX5" fmla="*/ 1905 w 6096000"/>
              <a:gd name="connsiteY5" fmla="*/ 6122987 h 6235011"/>
              <a:gd name="connsiteX6" fmla="*/ 0 w 6096000"/>
              <a:gd name="connsiteY6" fmla="*/ 0 h 6235011"/>
              <a:gd name="connsiteX7" fmla="*/ 0 w 6096000"/>
              <a:gd name="connsiteY7" fmla="*/ 0 h 6235011"/>
              <a:gd name="connsiteX0" fmla="*/ 0 w 6096000"/>
              <a:gd name="connsiteY0" fmla="*/ 0 h 6226574"/>
              <a:gd name="connsiteX1" fmla="*/ 6096000 w 6096000"/>
              <a:gd name="connsiteY1" fmla="*/ 0 h 6226574"/>
              <a:gd name="connsiteX2" fmla="*/ 6096000 w 6096000"/>
              <a:gd name="connsiteY2" fmla="*/ 0 h 6226574"/>
              <a:gd name="connsiteX3" fmla="*/ 6096000 w 6096000"/>
              <a:gd name="connsiteY3" fmla="*/ 2651760 h 6226574"/>
              <a:gd name="connsiteX4" fmla="*/ 182880 w 6096000"/>
              <a:gd name="connsiteY4" fmla="*/ 6202997 h 6226574"/>
              <a:gd name="connsiteX5" fmla="*/ 1905 w 6096000"/>
              <a:gd name="connsiteY5" fmla="*/ 6122987 h 6226574"/>
              <a:gd name="connsiteX6" fmla="*/ 0 w 6096000"/>
              <a:gd name="connsiteY6" fmla="*/ 0 h 6226574"/>
              <a:gd name="connsiteX7" fmla="*/ 0 w 6096000"/>
              <a:gd name="connsiteY7" fmla="*/ 0 h 6226574"/>
              <a:gd name="connsiteX0" fmla="*/ 0 w 6096000"/>
              <a:gd name="connsiteY0" fmla="*/ 0 h 6732542"/>
              <a:gd name="connsiteX1" fmla="*/ 6096000 w 6096000"/>
              <a:gd name="connsiteY1" fmla="*/ 505968 h 6732542"/>
              <a:gd name="connsiteX2" fmla="*/ 6096000 w 6096000"/>
              <a:gd name="connsiteY2" fmla="*/ 505968 h 6732542"/>
              <a:gd name="connsiteX3" fmla="*/ 6096000 w 6096000"/>
              <a:gd name="connsiteY3" fmla="*/ 3157728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0 h 6732542"/>
              <a:gd name="connsiteX1" fmla="*/ 6096000 w 6096000"/>
              <a:gd name="connsiteY1" fmla="*/ 505968 h 6732542"/>
              <a:gd name="connsiteX2" fmla="*/ 6096000 w 6096000"/>
              <a:gd name="connsiteY2" fmla="*/ 24384 h 6732542"/>
              <a:gd name="connsiteX3" fmla="*/ 6096000 w 6096000"/>
              <a:gd name="connsiteY3" fmla="*/ 3157728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182880 w 6096000"/>
              <a:gd name="connsiteY3" fmla="*/ 6708965 h 6732542"/>
              <a:gd name="connsiteX4" fmla="*/ 1905 w 6096000"/>
              <a:gd name="connsiteY4" fmla="*/ 6628955 h 6732542"/>
              <a:gd name="connsiteX5" fmla="*/ 0 w 6096000"/>
              <a:gd name="connsiteY5" fmla="*/ 505968 h 6732542"/>
              <a:gd name="connsiteX6" fmla="*/ 0 w 6096000"/>
              <a:gd name="connsiteY6" fmla="*/ 0 h 6732542"/>
              <a:gd name="connsiteX0" fmla="*/ 0 w 6096000"/>
              <a:gd name="connsiteY0" fmla="*/ 0 h 6732542"/>
              <a:gd name="connsiteX1" fmla="*/ 6096000 w 6096000"/>
              <a:gd name="connsiteY1" fmla="*/ 24384 h 6732542"/>
              <a:gd name="connsiteX2" fmla="*/ 6096000 w 6096000"/>
              <a:gd name="connsiteY2" fmla="*/ 3157728 h 6732542"/>
              <a:gd name="connsiteX3" fmla="*/ 5064369 w 6096000"/>
              <a:gd name="connsiteY3" fmla="*/ 3780991 h 6732542"/>
              <a:gd name="connsiteX4" fmla="*/ 182880 w 6096000"/>
              <a:gd name="connsiteY4" fmla="*/ 6708965 h 6732542"/>
              <a:gd name="connsiteX5" fmla="*/ 1905 w 6096000"/>
              <a:gd name="connsiteY5" fmla="*/ 6628955 h 6732542"/>
              <a:gd name="connsiteX6" fmla="*/ 0 w 6096000"/>
              <a:gd name="connsiteY6" fmla="*/ 505968 h 6732542"/>
              <a:gd name="connsiteX7" fmla="*/ 0 w 6096000"/>
              <a:gd name="connsiteY7" fmla="*/ 0 h 6732542"/>
              <a:gd name="connsiteX0" fmla="*/ 0 w 6096000"/>
              <a:gd name="connsiteY0" fmla="*/ 212400 h 6944942"/>
              <a:gd name="connsiteX1" fmla="*/ 5064369 w 6096000"/>
              <a:gd name="connsiteY1" fmla="*/ 220178 h 6944942"/>
              <a:gd name="connsiteX2" fmla="*/ 6096000 w 6096000"/>
              <a:gd name="connsiteY2" fmla="*/ 236784 h 6944942"/>
              <a:gd name="connsiteX3" fmla="*/ 6096000 w 6096000"/>
              <a:gd name="connsiteY3" fmla="*/ 3370128 h 6944942"/>
              <a:gd name="connsiteX4" fmla="*/ 5064369 w 6096000"/>
              <a:gd name="connsiteY4" fmla="*/ 3993391 h 6944942"/>
              <a:gd name="connsiteX5" fmla="*/ 182880 w 6096000"/>
              <a:gd name="connsiteY5" fmla="*/ 6921365 h 6944942"/>
              <a:gd name="connsiteX6" fmla="*/ 1905 w 6096000"/>
              <a:gd name="connsiteY6" fmla="*/ 6841355 h 6944942"/>
              <a:gd name="connsiteX7" fmla="*/ 0 w 6096000"/>
              <a:gd name="connsiteY7" fmla="*/ 718368 h 6944942"/>
              <a:gd name="connsiteX8" fmla="*/ 0 w 6096000"/>
              <a:gd name="connsiteY8" fmla="*/ 212400 h 6944942"/>
              <a:gd name="connsiteX0" fmla="*/ 0 w 6096000"/>
              <a:gd name="connsiteY0" fmla="*/ 248020 h 6980562"/>
              <a:gd name="connsiteX1" fmla="*/ 5064369 w 6096000"/>
              <a:gd name="connsiteY1" fmla="*/ 255798 h 6980562"/>
              <a:gd name="connsiteX2" fmla="*/ 6096000 w 6096000"/>
              <a:gd name="connsiteY2" fmla="*/ 3405748 h 6980562"/>
              <a:gd name="connsiteX3" fmla="*/ 5064369 w 6096000"/>
              <a:gd name="connsiteY3" fmla="*/ 4029011 h 6980562"/>
              <a:gd name="connsiteX4" fmla="*/ 182880 w 6096000"/>
              <a:gd name="connsiteY4" fmla="*/ 6956985 h 6980562"/>
              <a:gd name="connsiteX5" fmla="*/ 1905 w 6096000"/>
              <a:gd name="connsiteY5" fmla="*/ 6876975 h 6980562"/>
              <a:gd name="connsiteX6" fmla="*/ 0 w 6096000"/>
              <a:gd name="connsiteY6" fmla="*/ 753988 h 6980562"/>
              <a:gd name="connsiteX7" fmla="*/ 0 w 6096000"/>
              <a:gd name="connsiteY7" fmla="*/ 248020 h 6980562"/>
              <a:gd name="connsiteX0" fmla="*/ 0 w 5686037"/>
              <a:gd name="connsiteY0" fmla="*/ 293947 h 7026489"/>
              <a:gd name="connsiteX1" fmla="*/ 5064369 w 5686037"/>
              <a:gd name="connsiteY1" fmla="*/ 301725 h 7026489"/>
              <a:gd name="connsiteX2" fmla="*/ 5064369 w 5686037"/>
              <a:gd name="connsiteY2" fmla="*/ 4074938 h 7026489"/>
              <a:gd name="connsiteX3" fmla="*/ 182880 w 5686037"/>
              <a:gd name="connsiteY3" fmla="*/ 7002912 h 7026489"/>
              <a:gd name="connsiteX4" fmla="*/ 1905 w 5686037"/>
              <a:gd name="connsiteY4" fmla="*/ 6922902 h 7026489"/>
              <a:gd name="connsiteX5" fmla="*/ 0 w 5686037"/>
              <a:gd name="connsiteY5" fmla="*/ 799915 h 7026489"/>
              <a:gd name="connsiteX6" fmla="*/ 0 w 5686037"/>
              <a:gd name="connsiteY6" fmla="*/ 293947 h 7026489"/>
              <a:gd name="connsiteX0" fmla="*/ 0 w 5686037"/>
              <a:gd name="connsiteY0" fmla="*/ 35792 h 6768334"/>
              <a:gd name="connsiteX1" fmla="*/ 5064369 w 5686037"/>
              <a:gd name="connsiteY1" fmla="*/ 43570 h 6768334"/>
              <a:gd name="connsiteX2" fmla="*/ 5064369 w 5686037"/>
              <a:gd name="connsiteY2" fmla="*/ 3816783 h 6768334"/>
              <a:gd name="connsiteX3" fmla="*/ 182880 w 5686037"/>
              <a:gd name="connsiteY3" fmla="*/ 6744757 h 6768334"/>
              <a:gd name="connsiteX4" fmla="*/ 1905 w 5686037"/>
              <a:gd name="connsiteY4" fmla="*/ 6664747 h 6768334"/>
              <a:gd name="connsiteX5" fmla="*/ 0 w 5686037"/>
              <a:gd name="connsiteY5" fmla="*/ 541760 h 6768334"/>
              <a:gd name="connsiteX6" fmla="*/ 0 w 5686037"/>
              <a:gd name="connsiteY6" fmla="*/ 35792 h 6768334"/>
              <a:gd name="connsiteX0" fmla="*/ 0 w 5431411"/>
              <a:gd name="connsiteY0" fmla="*/ 35792 h 6768334"/>
              <a:gd name="connsiteX1" fmla="*/ 5064369 w 5431411"/>
              <a:gd name="connsiteY1" fmla="*/ 43570 h 6768334"/>
              <a:gd name="connsiteX2" fmla="*/ 5064369 w 5431411"/>
              <a:gd name="connsiteY2" fmla="*/ 3816783 h 6768334"/>
              <a:gd name="connsiteX3" fmla="*/ 182880 w 5431411"/>
              <a:gd name="connsiteY3" fmla="*/ 6744757 h 6768334"/>
              <a:gd name="connsiteX4" fmla="*/ 1905 w 5431411"/>
              <a:gd name="connsiteY4" fmla="*/ 6664747 h 6768334"/>
              <a:gd name="connsiteX5" fmla="*/ 0 w 5431411"/>
              <a:gd name="connsiteY5" fmla="*/ 541760 h 6768334"/>
              <a:gd name="connsiteX6" fmla="*/ 0 w 5431411"/>
              <a:gd name="connsiteY6" fmla="*/ 35792 h 6768334"/>
              <a:gd name="connsiteX0" fmla="*/ 0 w 5087100"/>
              <a:gd name="connsiteY0" fmla="*/ 35792 h 6768334"/>
              <a:gd name="connsiteX1" fmla="*/ 5064369 w 5087100"/>
              <a:gd name="connsiteY1" fmla="*/ 43570 h 6768334"/>
              <a:gd name="connsiteX2" fmla="*/ 5064369 w 5087100"/>
              <a:gd name="connsiteY2" fmla="*/ 3816783 h 6768334"/>
              <a:gd name="connsiteX3" fmla="*/ 182880 w 5087100"/>
              <a:gd name="connsiteY3" fmla="*/ 6744757 h 6768334"/>
              <a:gd name="connsiteX4" fmla="*/ 1905 w 5087100"/>
              <a:gd name="connsiteY4" fmla="*/ 6664747 h 6768334"/>
              <a:gd name="connsiteX5" fmla="*/ 0 w 5087100"/>
              <a:gd name="connsiteY5" fmla="*/ 541760 h 6768334"/>
              <a:gd name="connsiteX6" fmla="*/ 0 w 5087100"/>
              <a:gd name="connsiteY6" fmla="*/ 35792 h 6768334"/>
              <a:gd name="connsiteX0" fmla="*/ 0 w 5087100"/>
              <a:gd name="connsiteY0" fmla="*/ 17144 h 6749686"/>
              <a:gd name="connsiteX1" fmla="*/ 5064369 w 5087100"/>
              <a:gd name="connsiteY1" fmla="*/ 24922 h 6749686"/>
              <a:gd name="connsiteX2" fmla="*/ 5064369 w 5087100"/>
              <a:gd name="connsiteY2" fmla="*/ 3798135 h 6749686"/>
              <a:gd name="connsiteX3" fmla="*/ 182880 w 5087100"/>
              <a:gd name="connsiteY3" fmla="*/ 6726109 h 6749686"/>
              <a:gd name="connsiteX4" fmla="*/ 1905 w 5087100"/>
              <a:gd name="connsiteY4" fmla="*/ 6646099 h 6749686"/>
              <a:gd name="connsiteX5" fmla="*/ 0 w 5087100"/>
              <a:gd name="connsiteY5" fmla="*/ 523112 h 6749686"/>
              <a:gd name="connsiteX6" fmla="*/ 0 w 5087100"/>
              <a:gd name="connsiteY6" fmla="*/ 17144 h 6749686"/>
              <a:gd name="connsiteX0" fmla="*/ 0 w 5087100"/>
              <a:gd name="connsiteY0" fmla="*/ 7872 h 6740414"/>
              <a:gd name="connsiteX1" fmla="*/ 5064369 w 5087100"/>
              <a:gd name="connsiteY1" fmla="*/ 15650 h 6740414"/>
              <a:gd name="connsiteX2" fmla="*/ 5064369 w 5087100"/>
              <a:gd name="connsiteY2" fmla="*/ 3788863 h 6740414"/>
              <a:gd name="connsiteX3" fmla="*/ 182880 w 5087100"/>
              <a:gd name="connsiteY3" fmla="*/ 6716837 h 6740414"/>
              <a:gd name="connsiteX4" fmla="*/ 1905 w 5087100"/>
              <a:gd name="connsiteY4" fmla="*/ 6636827 h 6740414"/>
              <a:gd name="connsiteX5" fmla="*/ 0 w 5087100"/>
              <a:gd name="connsiteY5" fmla="*/ 513840 h 6740414"/>
              <a:gd name="connsiteX6" fmla="*/ 0 w 5087100"/>
              <a:gd name="connsiteY6" fmla="*/ 7872 h 6740414"/>
              <a:gd name="connsiteX0" fmla="*/ 0 w 5675459"/>
              <a:gd name="connsiteY0" fmla="*/ 7872 h 6740414"/>
              <a:gd name="connsiteX1" fmla="*/ 5064369 w 5675459"/>
              <a:gd name="connsiteY1" fmla="*/ 15650 h 6740414"/>
              <a:gd name="connsiteX2" fmla="*/ 5673969 w 5675459"/>
              <a:gd name="connsiteY2" fmla="*/ 3423103 h 6740414"/>
              <a:gd name="connsiteX3" fmla="*/ 182880 w 5675459"/>
              <a:gd name="connsiteY3" fmla="*/ 6716837 h 6740414"/>
              <a:gd name="connsiteX4" fmla="*/ 1905 w 5675459"/>
              <a:gd name="connsiteY4" fmla="*/ 6636827 h 6740414"/>
              <a:gd name="connsiteX5" fmla="*/ 0 w 5675459"/>
              <a:gd name="connsiteY5" fmla="*/ 513840 h 6740414"/>
              <a:gd name="connsiteX6" fmla="*/ 0 w 5675459"/>
              <a:gd name="connsiteY6" fmla="*/ 7872 h 6740414"/>
              <a:gd name="connsiteX0" fmla="*/ 0 w 5696700"/>
              <a:gd name="connsiteY0" fmla="*/ 12682 h 6745224"/>
              <a:gd name="connsiteX1" fmla="*/ 5673969 w 5696700"/>
              <a:gd name="connsiteY1" fmla="*/ 5220 h 6745224"/>
              <a:gd name="connsiteX2" fmla="*/ 5673969 w 5696700"/>
              <a:gd name="connsiteY2" fmla="*/ 3427913 h 6745224"/>
              <a:gd name="connsiteX3" fmla="*/ 182880 w 5696700"/>
              <a:gd name="connsiteY3" fmla="*/ 6721647 h 6745224"/>
              <a:gd name="connsiteX4" fmla="*/ 1905 w 5696700"/>
              <a:gd name="connsiteY4" fmla="*/ 6641637 h 6745224"/>
              <a:gd name="connsiteX5" fmla="*/ 0 w 5696700"/>
              <a:gd name="connsiteY5" fmla="*/ 518650 h 6745224"/>
              <a:gd name="connsiteX6" fmla="*/ 0 w 5696700"/>
              <a:gd name="connsiteY6" fmla="*/ 12682 h 67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96700" h="6745224">
                <a:moveTo>
                  <a:pt x="0" y="12682"/>
                </a:moveTo>
                <a:cubicBezTo>
                  <a:pt x="633855" y="-7287"/>
                  <a:pt x="3141784" y="1331"/>
                  <a:pt x="5673969" y="5220"/>
                </a:cubicBezTo>
                <a:cubicBezTo>
                  <a:pt x="5698224" y="257013"/>
                  <a:pt x="5709784" y="3036262"/>
                  <a:pt x="5673969" y="3427913"/>
                </a:cubicBezTo>
                <a:lnTo>
                  <a:pt x="182880" y="6721647"/>
                </a:lnTo>
                <a:cubicBezTo>
                  <a:pt x="104140" y="6773717"/>
                  <a:pt x="4445" y="6736252"/>
                  <a:pt x="1905" y="6641637"/>
                </a:cubicBezTo>
                <a:lnTo>
                  <a:pt x="0" y="518650"/>
                </a:lnTo>
                <a:lnTo>
                  <a:pt x="0" y="12682"/>
                </a:lnTo>
                <a:close/>
              </a:path>
            </a:pathLst>
          </a:custGeom>
          <a:ln w="15875">
            <a:noFill/>
          </a:ln>
        </p:spPr>
        <p:txBody>
          <a:bodyPr/>
          <a:lstStyle/>
          <a:p>
            <a:r>
              <a:rPr lang="en-GB" noProof="0"/>
              <a:t>Insert image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A1CA4A6-A608-4BD3-822D-0A2FD1093B8D}"/>
              </a:ext>
            </a:extLst>
          </p:cNvPr>
          <p:cNvCxnSpPr>
            <a:cxnSpLocks/>
          </p:cNvCxnSpPr>
          <p:nvPr/>
        </p:nvCxnSpPr>
        <p:spPr>
          <a:xfrm flipH="1">
            <a:off x="7193280" y="3859719"/>
            <a:ext cx="5029201" cy="3000849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633E7EBA-81F6-42C4-BF4B-64BFB696EDBA}"/>
              </a:ext>
            </a:extLst>
          </p:cNvPr>
          <p:cNvCxnSpPr>
            <a:cxnSpLocks/>
          </p:cNvCxnSpPr>
          <p:nvPr userDrawn="1"/>
        </p:nvCxnSpPr>
        <p:spPr>
          <a:xfrm flipH="1">
            <a:off x="7193280" y="3859719"/>
            <a:ext cx="5029201" cy="3000849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56D642ED-8F50-4B43-AE77-D3EF0CC9A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3795"/>
            <a:ext cx="5773737" cy="5112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CBFD9C-B162-42C2-8976-F9356F349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5774483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0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16="http://schemas.microsoft.com/office/drawing/2014/main"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984" userDrawn="1">
          <p15:clr>
            <a:srgbClr val="FBAE40"/>
          </p15:clr>
        </p15:guide>
        <p15:guide id="5" pos="410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/ Text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250167-3047-48CB-918A-044236C55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9220EB-9E10-4ED6-8988-8D831C31FA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0864" y="2423160"/>
            <a:ext cx="4005896" cy="3418840"/>
          </a:xfrm>
        </p:spPr>
        <p:txBody>
          <a:bodyPr/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FC93A354-8B46-447C-A9AE-E5853BD700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</a:t>
            </a:r>
          </a:p>
        </p:txBody>
      </p:sp>
      <p:sp>
        <p:nvSpPr>
          <p:cNvPr id="34" name="Bildplatzhalter 33">
            <a:extLst>
              <a:ext uri="{FF2B5EF4-FFF2-40B4-BE49-F238E27FC236}">
                <a16:creationId xmlns:a16="http://schemas.microsoft.com/office/drawing/2014/main" id="{1833E519-A4A3-45EC-BBFA-5E5E3DB85A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45618" y="1732338"/>
            <a:ext cx="7456283" cy="5137236"/>
          </a:xfrm>
          <a:custGeom>
            <a:avLst/>
            <a:gdLst>
              <a:gd name="connsiteX0" fmla="*/ 0 w 7635875"/>
              <a:gd name="connsiteY0" fmla="*/ 0 h 5300661"/>
              <a:gd name="connsiteX1" fmla="*/ 0 w 7635875"/>
              <a:gd name="connsiteY1" fmla="*/ 0 h 5300661"/>
              <a:gd name="connsiteX2" fmla="*/ 7635875 w 7635875"/>
              <a:gd name="connsiteY2" fmla="*/ 0 h 5300661"/>
              <a:gd name="connsiteX3" fmla="*/ 7635875 w 7635875"/>
              <a:gd name="connsiteY3" fmla="*/ 0 h 5300661"/>
              <a:gd name="connsiteX4" fmla="*/ 7635875 w 7635875"/>
              <a:gd name="connsiteY4" fmla="*/ 5300661 h 5300661"/>
              <a:gd name="connsiteX5" fmla="*/ 7635875 w 7635875"/>
              <a:gd name="connsiteY5" fmla="*/ 5300661 h 5300661"/>
              <a:gd name="connsiteX6" fmla="*/ 0 w 7635875"/>
              <a:gd name="connsiteY6" fmla="*/ 5300661 h 5300661"/>
              <a:gd name="connsiteX7" fmla="*/ 0 w 7635875"/>
              <a:gd name="connsiteY7" fmla="*/ 5300661 h 5300661"/>
              <a:gd name="connsiteX8" fmla="*/ 0 w 7635875"/>
              <a:gd name="connsiteY8" fmla="*/ 0 h 5300661"/>
              <a:gd name="connsiteX0" fmla="*/ 7274 w 7643149"/>
              <a:gd name="connsiteY0" fmla="*/ 0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7274 w 7643149"/>
              <a:gd name="connsiteY9" fmla="*/ 0 h 5300661"/>
              <a:gd name="connsiteX0" fmla="*/ 1581431 w 7643149"/>
              <a:gd name="connsiteY0" fmla="*/ 613458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81431 w 7643149"/>
              <a:gd name="connsiteY0" fmla="*/ 613458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35132 w 7643149"/>
              <a:gd name="connsiteY0" fmla="*/ 11574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35132 w 7643149"/>
              <a:gd name="connsiteY9" fmla="*/ 11574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49161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5300661 h 5300661"/>
              <a:gd name="connsiteX4" fmla="*/ 7643149 w 7643149"/>
              <a:gd name="connsiteY4" fmla="*/ 5300661 h 5300661"/>
              <a:gd name="connsiteX5" fmla="*/ 7274 w 7643149"/>
              <a:gd name="connsiteY5" fmla="*/ 5300661 h 5300661"/>
              <a:gd name="connsiteX6" fmla="*/ 7274 w 7643149"/>
              <a:gd name="connsiteY6" fmla="*/ 5300661 h 5300661"/>
              <a:gd name="connsiteX7" fmla="*/ 0 w 7643149"/>
              <a:gd name="connsiteY7" fmla="*/ 1116414 h 5300661"/>
              <a:gd name="connsiteX8" fmla="*/ 1565612 w 7643149"/>
              <a:gd name="connsiteY8" fmla="*/ 171627 h 5300661"/>
              <a:gd name="connsiteX0" fmla="*/ 1565612 w 7643149"/>
              <a:gd name="connsiteY0" fmla="*/ 161795 h 5290829"/>
              <a:gd name="connsiteX1" fmla="*/ 1998120 w 7643149"/>
              <a:gd name="connsiteY1" fmla="*/ 13317 h 5290829"/>
              <a:gd name="connsiteX2" fmla="*/ 7643149 w 7643149"/>
              <a:gd name="connsiteY2" fmla="*/ 0 h 5290829"/>
              <a:gd name="connsiteX3" fmla="*/ 7643149 w 7643149"/>
              <a:gd name="connsiteY3" fmla="*/ 5290829 h 5290829"/>
              <a:gd name="connsiteX4" fmla="*/ 7643149 w 7643149"/>
              <a:gd name="connsiteY4" fmla="*/ 5290829 h 5290829"/>
              <a:gd name="connsiteX5" fmla="*/ 7274 w 7643149"/>
              <a:gd name="connsiteY5" fmla="*/ 5290829 h 5290829"/>
              <a:gd name="connsiteX6" fmla="*/ 7274 w 7643149"/>
              <a:gd name="connsiteY6" fmla="*/ 5290829 h 5290829"/>
              <a:gd name="connsiteX7" fmla="*/ 0 w 7643149"/>
              <a:gd name="connsiteY7" fmla="*/ 1106582 h 5290829"/>
              <a:gd name="connsiteX8" fmla="*/ 1565612 w 7643149"/>
              <a:gd name="connsiteY8" fmla="*/ 161795 h 5290829"/>
              <a:gd name="connsiteX0" fmla="*/ 1565612 w 7643149"/>
              <a:gd name="connsiteY0" fmla="*/ 148501 h 5277535"/>
              <a:gd name="connsiteX1" fmla="*/ 1998120 w 7643149"/>
              <a:gd name="connsiteY1" fmla="*/ 23 h 5277535"/>
              <a:gd name="connsiteX2" fmla="*/ 7643149 w 7643149"/>
              <a:gd name="connsiteY2" fmla="*/ 16203 h 5277535"/>
              <a:gd name="connsiteX3" fmla="*/ 7643149 w 7643149"/>
              <a:gd name="connsiteY3" fmla="*/ 5277535 h 5277535"/>
              <a:gd name="connsiteX4" fmla="*/ 7643149 w 7643149"/>
              <a:gd name="connsiteY4" fmla="*/ 5277535 h 5277535"/>
              <a:gd name="connsiteX5" fmla="*/ 7274 w 7643149"/>
              <a:gd name="connsiteY5" fmla="*/ 5277535 h 5277535"/>
              <a:gd name="connsiteX6" fmla="*/ 7274 w 7643149"/>
              <a:gd name="connsiteY6" fmla="*/ 5277535 h 5277535"/>
              <a:gd name="connsiteX7" fmla="*/ 0 w 7643149"/>
              <a:gd name="connsiteY7" fmla="*/ 1093288 h 5277535"/>
              <a:gd name="connsiteX8" fmla="*/ 1565612 w 7643149"/>
              <a:gd name="connsiteY8" fmla="*/ 148501 h 5277535"/>
              <a:gd name="connsiteX0" fmla="*/ 1565612 w 7652982"/>
              <a:gd name="connsiteY0" fmla="*/ 161794 h 5290828"/>
              <a:gd name="connsiteX1" fmla="*/ 1998120 w 7652982"/>
              <a:gd name="connsiteY1" fmla="*/ 13316 h 5290828"/>
              <a:gd name="connsiteX2" fmla="*/ 7652982 w 7652982"/>
              <a:gd name="connsiteY2" fmla="*/ 0 h 5290828"/>
              <a:gd name="connsiteX3" fmla="*/ 7643149 w 7652982"/>
              <a:gd name="connsiteY3" fmla="*/ 5290828 h 5290828"/>
              <a:gd name="connsiteX4" fmla="*/ 7643149 w 7652982"/>
              <a:gd name="connsiteY4" fmla="*/ 5290828 h 5290828"/>
              <a:gd name="connsiteX5" fmla="*/ 7274 w 7652982"/>
              <a:gd name="connsiteY5" fmla="*/ 5290828 h 5290828"/>
              <a:gd name="connsiteX6" fmla="*/ 7274 w 7652982"/>
              <a:gd name="connsiteY6" fmla="*/ 5290828 h 5290828"/>
              <a:gd name="connsiteX7" fmla="*/ 0 w 7652982"/>
              <a:gd name="connsiteY7" fmla="*/ 1106581 h 5290828"/>
              <a:gd name="connsiteX8" fmla="*/ 1565612 w 7652982"/>
              <a:gd name="connsiteY8" fmla="*/ 161794 h 5290828"/>
              <a:gd name="connsiteX0" fmla="*/ 1565612 w 7643202"/>
              <a:gd name="connsiteY0" fmla="*/ 161794 h 5290828"/>
              <a:gd name="connsiteX1" fmla="*/ 1998120 w 7643202"/>
              <a:gd name="connsiteY1" fmla="*/ 13316 h 5290828"/>
              <a:gd name="connsiteX2" fmla="*/ 7502511 w 7643202"/>
              <a:gd name="connsiteY2" fmla="*/ 0 h 5290828"/>
              <a:gd name="connsiteX3" fmla="*/ 7643149 w 7643202"/>
              <a:gd name="connsiteY3" fmla="*/ 5290828 h 5290828"/>
              <a:gd name="connsiteX4" fmla="*/ 7643149 w 7643202"/>
              <a:gd name="connsiteY4" fmla="*/ 5290828 h 5290828"/>
              <a:gd name="connsiteX5" fmla="*/ 7274 w 7643202"/>
              <a:gd name="connsiteY5" fmla="*/ 5290828 h 5290828"/>
              <a:gd name="connsiteX6" fmla="*/ 7274 w 7643202"/>
              <a:gd name="connsiteY6" fmla="*/ 5290828 h 5290828"/>
              <a:gd name="connsiteX7" fmla="*/ 0 w 7643202"/>
              <a:gd name="connsiteY7" fmla="*/ 1106581 h 5290828"/>
              <a:gd name="connsiteX8" fmla="*/ 1565612 w 7643202"/>
              <a:gd name="connsiteY8" fmla="*/ 161794 h 5290828"/>
              <a:gd name="connsiteX0" fmla="*/ 1565612 w 7643202"/>
              <a:gd name="connsiteY0" fmla="*/ 161794 h 5313977"/>
              <a:gd name="connsiteX1" fmla="*/ 1998120 w 7643202"/>
              <a:gd name="connsiteY1" fmla="*/ 13316 h 5313977"/>
              <a:gd name="connsiteX2" fmla="*/ 7502511 w 7643202"/>
              <a:gd name="connsiteY2" fmla="*/ 0 h 5313977"/>
              <a:gd name="connsiteX3" fmla="*/ 7643149 w 7643202"/>
              <a:gd name="connsiteY3" fmla="*/ 5290828 h 5313977"/>
              <a:gd name="connsiteX4" fmla="*/ 7457954 w 7643202"/>
              <a:gd name="connsiteY4" fmla="*/ 5313977 h 5313977"/>
              <a:gd name="connsiteX5" fmla="*/ 7274 w 7643202"/>
              <a:gd name="connsiteY5" fmla="*/ 5290828 h 5313977"/>
              <a:gd name="connsiteX6" fmla="*/ 7274 w 7643202"/>
              <a:gd name="connsiteY6" fmla="*/ 5290828 h 5313977"/>
              <a:gd name="connsiteX7" fmla="*/ 0 w 7643202"/>
              <a:gd name="connsiteY7" fmla="*/ 1106581 h 5313977"/>
              <a:gd name="connsiteX8" fmla="*/ 1565612 w 7643202"/>
              <a:gd name="connsiteY8" fmla="*/ 161794 h 5313977"/>
              <a:gd name="connsiteX0" fmla="*/ 1565612 w 8292618"/>
              <a:gd name="connsiteY0" fmla="*/ 161794 h 5313977"/>
              <a:gd name="connsiteX1" fmla="*/ 1998120 w 8292618"/>
              <a:gd name="connsiteY1" fmla="*/ 13316 h 5313977"/>
              <a:gd name="connsiteX2" fmla="*/ 7502511 w 8292618"/>
              <a:gd name="connsiteY2" fmla="*/ 0 h 5313977"/>
              <a:gd name="connsiteX3" fmla="*/ 7457954 w 8292618"/>
              <a:gd name="connsiteY3" fmla="*/ 5313977 h 5313977"/>
              <a:gd name="connsiteX4" fmla="*/ 7274 w 8292618"/>
              <a:gd name="connsiteY4" fmla="*/ 5290828 h 5313977"/>
              <a:gd name="connsiteX5" fmla="*/ 7274 w 8292618"/>
              <a:gd name="connsiteY5" fmla="*/ 5290828 h 5313977"/>
              <a:gd name="connsiteX6" fmla="*/ 0 w 8292618"/>
              <a:gd name="connsiteY6" fmla="*/ 1106581 h 5313977"/>
              <a:gd name="connsiteX7" fmla="*/ 1565612 w 8292618"/>
              <a:gd name="connsiteY7" fmla="*/ 161794 h 5313977"/>
              <a:gd name="connsiteX0" fmla="*/ 1565612 w 8023930"/>
              <a:gd name="connsiteY0" fmla="*/ 161794 h 5313977"/>
              <a:gd name="connsiteX1" fmla="*/ 1998120 w 8023930"/>
              <a:gd name="connsiteY1" fmla="*/ 13316 h 5313977"/>
              <a:gd name="connsiteX2" fmla="*/ 7502511 w 8023930"/>
              <a:gd name="connsiteY2" fmla="*/ 0 h 5313977"/>
              <a:gd name="connsiteX3" fmla="*/ 7457954 w 8023930"/>
              <a:gd name="connsiteY3" fmla="*/ 5313977 h 5313977"/>
              <a:gd name="connsiteX4" fmla="*/ 7274 w 8023930"/>
              <a:gd name="connsiteY4" fmla="*/ 5290828 h 5313977"/>
              <a:gd name="connsiteX5" fmla="*/ 7274 w 8023930"/>
              <a:gd name="connsiteY5" fmla="*/ 5290828 h 5313977"/>
              <a:gd name="connsiteX6" fmla="*/ 0 w 8023930"/>
              <a:gd name="connsiteY6" fmla="*/ 1106581 h 5313977"/>
              <a:gd name="connsiteX7" fmla="*/ 1565612 w 8023930"/>
              <a:gd name="connsiteY7" fmla="*/ 161794 h 5313977"/>
              <a:gd name="connsiteX0" fmla="*/ 1565612 w 8048503"/>
              <a:gd name="connsiteY0" fmla="*/ 161794 h 5313977"/>
              <a:gd name="connsiteX1" fmla="*/ 1998120 w 8048503"/>
              <a:gd name="connsiteY1" fmla="*/ 13316 h 5313977"/>
              <a:gd name="connsiteX2" fmla="*/ 7502511 w 8048503"/>
              <a:gd name="connsiteY2" fmla="*/ 0 h 5313977"/>
              <a:gd name="connsiteX3" fmla="*/ 7465670 w 8048503"/>
              <a:gd name="connsiteY3" fmla="*/ 4197021 h 5313977"/>
              <a:gd name="connsiteX4" fmla="*/ 7457954 w 8048503"/>
              <a:gd name="connsiteY4" fmla="*/ 5313977 h 5313977"/>
              <a:gd name="connsiteX5" fmla="*/ 7274 w 8048503"/>
              <a:gd name="connsiteY5" fmla="*/ 5290828 h 5313977"/>
              <a:gd name="connsiteX6" fmla="*/ 7274 w 8048503"/>
              <a:gd name="connsiteY6" fmla="*/ 5290828 h 5313977"/>
              <a:gd name="connsiteX7" fmla="*/ 0 w 8048503"/>
              <a:gd name="connsiteY7" fmla="*/ 1106581 h 5313977"/>
              <a:gd name="connsiteX8" fmla="*/ 1565612 w 8048503"/>
              <a:gd name="connsiteY8" fmla="*/ 161794 h 5313977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4460111 w 7937480"/>
              <a:gd name="connsiteY4" fmla="*/ 5290827 h 5290828"/>
              <a:gd name="connsiteX5" fmla="*/ 7274 w 7937480"/>
              <a:gd name="connsiteY5" fmla="*/ 5290828 h 5290828"/>
              <a:gd name="connsiteX6" fmla="*/ 7274 w 7937480"/>
              <a:gd name="connsiteY6" fmla="*/ 5290828 h 5290828"/>
              <a:gd name="connsiteX7" fmla="*/ 0 w 7937480"/>
              <a:gd name="connsiteY7" fmla="*/ 1106581 h 5290828"/>
              <a:gd name="connsiteX8" fmla="*/ 1565612 w 7937480"/>
              <a:gd name="connsiteY8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23816"/>
              <a:gd name="connsiteY0" fmla="*/ 161794 h 5290828"/>
              <a:gd name="connsiteX1" fmla="*/ 1998120 w 7923816"/>
              <a:gd name="connsiteY1" fmla="*/ 13316 h 5290828"/>
              <a:gd name="connsiteX2" fmla="*/ 7484223 w 7923816"/>
              <a:gd name="connsiteY2" fmla="*/ 0 h 5290828"/>
              <a:gd name="connsiteX3" fmla="*/ 7465670 w 7923816"/>
              <a:gd name="connsiteY3" fmla="*/ 4215309 h 5290828"/>
              <a:gd name="connsiteX4" fmla="*/ 6355195 w 7923816"/>
              <a:gd name="connsiteY4" fmla="*/ 4224029 h 5290828"/>
              <a:gd name="connsiteX5" fmla="*/ 5983339 w 7923816"/>
              <a:gd name="connsiteY5" fmla="*/ 4376429 h 5290828"/>
              <a:gd name="connsiteX6" fmla="*/ 4460111 w 7923816"/>
              <a:gd name="connsiteY6" fmla="*/ 5290827 h 5290828"/>
              <a:gd name="connsiteX7" fmla="*/ 7274 w 7923816"/>
              <a:gd name="connsiteY7" fmla="*/ 5290828 h 5290828"/>
              <a:gd name="connsiteX8" fmla="*/ 7274 w 7923816"/>
              <a:gd name="connsiteY8" fmla="*/ 5290828 h 5290828"/>
              <a:gd name="connsiteX9" fmla="*/ 0 w 7923816"/>
              <a:gd name="connsiteY9" fmla="*/ 1106581 h 5290828"/>
              <a:gd name="connsiteX10" fmla="*/ 1565612 w 7923816"/>
              <a:gd name="connsiteY10" fmla="*/ 161794 h 5290828"/>
              <a:gd name="connsiteX0" fmla="*/ 1565612 w 7484223"/>
              <a:gd name="connsiteY0" fmla="*/ 161794 h 5290828"/>
              <a:gd name="connsiteX1" fmla="*/ 1998120 w 7484223"/>
              <a:gd name="connsiteY1" fmla="*/ 13316 h 5290828"/>
              <a:gd name="connsiteX2" fmla="*/ 7484223 w 7484223"/>
              <a:gd name="connsiteY2" fmla="*/ 0 h 5290828"/>
              <a:gd name="connsiteX3" fmla="*/ 7465670 w 7484223"/>
              <a:gd name="connsiteY3" fmla="*/ 4215309 h 5290828"/>
              <a:gd name="connsiteX4" fmla="*/ 6355195 w 7484223"/>
              <a:gd name="connsiteY4" fmla="*/ 4224029 h 5290828"/>
              <a:gd name="connsiteX5" fmla="*/ 5983339 w 7484223"/>
              <a:gd name="connsiteY5" fmla="*/ 4376429 h 5290828"/>
              <a:gd name="connsiteX6" fmla="*/ 4460111 w 7484223"/>
              <a:gd name="connsiteY6" fmla="*/ 5290827 h 5290828"/>
              <a:gd name="connsiteX7" fmla="*/ 7274 w 7484223"/>
              <a:gd name="connsiteY7" fmla="*/ 5290828 h 5290828"/>
              <a:gd name="connsiteX8" fmla="*/ 7274 w 7484223"/>
              <a:gd name="connsiteY8" fmla="*/ 5290828 h 5290828"/>
              <a:gd name="connsiteX9" fmla="*/ 0 w 7484223"/>
              <a:gd name="connsiteY9" fmla="*/ 1106581 h 5290828"/>
              <a:gd name="connsiteX10" fmla="*/ 1565612 w 7484223"/>
              <a:gd name="connsiteY10" fmla="*/ 161794 h 5290828"/>
              <a:gd name="connsiteX0" fmla="*/ 1565612 w 7484277"/>
              <a:gd name="connsiteY0" fmla="*/ 161794 h 5290828"/>
              <a:gd name="connsiteX1" fmla="*/ 1998120 w 7484277"/>
              <a:gd name="connsiteY1" fmla="*/ 13316 h 5290828"/>
              <a:gd name="connsiteX2" fmla="*/ 7484223 w 7484277"/>
              <a:gd name="connsiteY2" fmla="*/ 0 h 5290828"/>
              <a:gd name="connsiteX3" fmla="*/ 7465670 w 7484277"/>
              <a:gd name="connsiteY3" fmla="*/ 4215309 h 5290828"/>
              <a:gd name="connsiteX4" fmla="*/ 6355195 w 7484277"/>
              <a:gd name="connsiteY4" fmla="*/ 4224029 h 5290828"/>
              <a:gd name="connsiteX5" fmla="*/ 5983339 w 7484277"/>
              <a:gd name="connsiteY5" fmla="*/ 4376429 h 5290828"/>
              <a:gd name="connsiteX6" fmla="*/ 4460111 w 7484277"/>
              <a:gd name="connsiteY6" fmla="*/ 5290827 h 5290828"/>
              <a:gd name="connsiteX7" fmla="*/ 7274 w 7484277"/>
              <a:gd name="connsiteY7" fmla="*/ 5290828 h 5290828"/>
              <a:gd name="connsiteX8" fmla="*/ 7274 w 7484277"/>
              <a:gd name="connsiteY8" fmla="*/ 5290828 h 5290828"/>
              <a:gd name="connsiteX9" fmla="*/ 0 w 7484277"/>
              <a:gd name="connsiteY9" fmla="*/ 1106581 h 5290828"/>
              <a:gd name="connsiteX10" fmla="*/ 1565612 w 7484277"/>
              <a:gd name="connsiteY10" fmla="*/ 161794 h 5290828"/>
              <a:gd name="connsiteX0" fmla="*/ 1565612 w 7467644"/>
              <a:gd name="connsiteY0" fmla="*/ 161794 h 5290828"/>
              <a:gd name="connsiteX1" fmla="*/ 1998120 w 7467644"/>
              <a:gd name="connsiteY1" fmla="*/ 13316 h 5290828"/>
              <a:gd name="connsiteX2" fmla="*/ 7456283 w 7467644"/>
              <a:gd name="connsiteY2" fmla="*/ 0 h 5290828"/>
              <a:gd name="connsiteX3" fmla="*/ 7465670 w 7467644"/>
              <a:gd name="connsiteY3" fmla="*/ 4215309 h 5290828"/>
              <a:gd name="connsiteX4" fmla="*/ 6355195 w 7467644"/>
              <a:gd name="connsiteY4" fmla="*/ 4224029 h 5290828"/>
              <a:gd name="connsiteX5" fmla="*/ 5983339 w 7467644"/>
              <a:gd name="connsiteY5" fmla="*/ 4376429 h 5290828"/>
              <a:gd name="connsiteX6" fmla="*/ 4460111 w 7467644"/>
              <a:gd name="connsiteY6" fmla="*/ 5290827 h 5290828"/>
              <a:gd name="connsiteX7" fmla="*/ 7274 w 7467644"/>
              <a:gd name="connsiteY7" fmla="*/ 5290828 h 5290828"/>
              <a:gd name="connsiteX8" fmla="*/ 7274 w 7467644"/>
              <a:gd name="connsiteY8" fmla="*/ 5290828 h 5290828"/>
              <a:gd name="connsiteX9" fmla="*/ 0 w 7467644"/>
              <a:gd name="connsiteY9" fmla="*/ 1106581 h 5290828"/>
              <a:gd name="connsiteX10" fmla="*/ 1565612 w 746764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7317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290828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510747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510747 h 5522321"/>
              <a:gd name="connsiteX8" fmla="*/ 0 w 7459274"/>
              <a:gd name="connsiteY8" fmla="*/ 1106581 h 5522321"/>
              <a:gd name="connsiteX9" fmla="*/ 1565612 w 7459274"/>
              <a:gd name="connsiteY9" fmla="*/ 161794 h 5522321"/>
              <a:gd name="connsiteX0" fmla="*/ 1565612 w 7479879"/>
              <a:gd name="connsiteY0" fmla="*/ 161794 h 5522321"/>
              <a:gd name="connsiteX1" fmla="*/ 1998120 w 7479879"/>
              <a:gd name="connsiteY1" fmla="*/ 13316 h 5522321"/>
              <a:gd name="connsiteX2" fmla="*/ 7456283 w 7479879"/>
              <a:gd name="connsiteY2" fmla="*/ 0 h 5522321"/>
              <a:gd name="connsiteX3" fmla="*/ 7478659 w 7479879"/>
              <a:gd name="connsiteY3" fmla="*/ 3613426 h 5522321"/>
              <a:gd name="connsiteX4" fmla="*/ 6355195 w 7479879"/>
              <a:gd name="connsiteY4" fmla="*/ 4224029 h 5522321"/>
              <a:gd name="connsiteX5" fmla="*/ 5973179 w 7479879"/>
              <a:gd name="connsiteY5" fmla="*/ 4376429 h 5522321"/>
              <a:gd name="connsiteX6" fmla="*/ 4101296 w 7479879"/>
              <a:gd name="connsiteY6" fmla="*/ 5522321 h 5522321"/>
              <a:gd name="connsiteX7" fmla="*/ 7274 w 7479879"/>
              <a:gd name="connsiteY7" fmla="*/ 5510747 h 5522321"/>
              <a:gd name="connsiteX8" fmla="*/ 0 w 7479879"/>
              <a:gd name="connsiteY8" fmla="*/ 1106581 h 5522321"/>
              <a:gd name="connsiteX9" fmla="*/ 1565612 w 7479879"/>
              <a:gd name="connsiteY9" fmla="*/ 161794 h 5522321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5973179 w 7479879"/>
              <a:gd name="connsiteY5" fmla="*/ 4376429 h 5510747"/>
              <a:gd name="connsiteX6" fmla="*/ 4541134 w 7479879"/>
              <a:gd name="connsiteY6" fmla="*/ 5510747 h 5510747"/>
              <a:gd name="connsiteX7" fmla="*/ 7274 w 7479879"/>
              <a:gd name="connsiteY7" fmla="*/ 5510747 h 5510747"/>
              <a:gd name="connsiteX8" fmla="*/ 0 w 7479879"/>
              <a:gd name="connsiteY8" fmla="*/ 1106581 h 5510747"/>
              <a:gd name="connsiteX9" fmla="*/ 1565612 w 7479879"/>
              <a:gd name="connsiteY9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4541134 w 7479879"/>
              <a:gd name="connsiteY5" fmla="*/ 5510747 h 5510747"/>
              <a:gd name="connsiteX6" fmla="*/ 7274 w 7479879"/>
              <a:gd name="connsiteY6" fmla="*/ 5510747 h 5510747"/>
              <a:gd name="connsiteX7" fmla="*/ 0 w 7479879"/>
              <a:gd name="connsiteY7" fmla="*/ 1106581 h 5510747"/>
              <a:gd name="connsiteX8" fmla="*/ 1565612 w 7479879"/>
              <a:gd name="connsiteY8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5315"/>
              <a:gd name="connsiteY0" fmla="*/ 161794 h 5510747"/>
              <a:gd name="connsiteX1" fmla="*/ 1998120 w 7475315"/>
              <a:gd name="connsiteY1" fmla="*/ 13316 h 5510747"/>
              <a:gd name="connsiteX2" fmla="*/ 7456283 w 7475315"/>
              <a:gd name="connsiteY2" fmla="*/ 0 h 5510747"/>
              <a:gd name="connsiteX3" fmla="*/ 7473896 w 7475315"/>
              <a:gd name="connsiteY3" fmla="*/ 3618189 h 5510747"/>
              <a:gd name="connsiteX4" fmla="*/ 4541134 w 7475315"/>
              <a:gd name="connsiteY4" fmla="*/ 5510747 h 5510747"/>
              <a:gd name="connsiteX5" fmla="*/ 7274 w 7475315"/>
              <a:gd name="connsiteY5" fmla="*/ 5510747 h 5510747"/>
              <a:gd name="connsiteX6" fmla="*/ 0 w 7475315"/>
              <a:gd name="connsiteY6" fmla="*/ 1106581 h 5510747"/>
              <a:gd name="connsiteX7" fmla="*/ 1565612 w 7475315"/>
              <a:gd name="connsiteY7" fmla="*/ 161794 h 5510747"/>
              <a:gd name="connsiteX0" fmla="*/ 1565612 w 7466474"/>
              <a:gd name="connsiteY0" fmla="*/ 161794 h 5510747"/>
              <a:gd name="connsiteX1" fmla="*/ 1998120 w 7466474"/>
              <a:gd name="connsiteY1" fmla="*/ 13316 h 5510747"/>
              <a:gd name="connsiteX2" fmla="*/ 7456283 w 7466474"/>
              <a:gd name="connsiteY2" fmla="*/ 0 h 5510747"/>
              <a:gd name="connsiteX3" fmla="*/ 7464371 w 7466474"/>
              <a:gd name="connsiteY3" fmla="*/ 3627714 h 5510747"/>
              <a:gd name="connsiteX4" fmla="*/ 4541134 w 7466474"/>
              <a:gd name="connsiteY4" fmla="*/ 5510747 h 5510747"/>
              <a:gd name="connsiteX5" fmla="*/ 7274 w 7466474"/>
              <a:gd name="connsiteY5" fmla="*/ 5510747 h 5510747"/>
              <a:gd name="connsiteX6" fmla="*/ 0 w 7466474"/>
              <a:gd name="connsiteY6" fmla="*/ 1106581 h 5510747"/>
              <a:gd name="connsiteX7" fmla="*/ 1565612 w 7466474"/>
              <a:gd name="connsiteY7" fmla="*/ 161794 h 5510747"/>
              <a:gd name="connsiteX0" fmla="*/ 1565612 w 7462372"/>
              <a:gd name="connsiteY0" fmla="*/ 161794 h 5510747"/>
              <a:gd name="connsiteX1" fmla="*/ 1998120 w 7462372"/>
              <a:gd name="connsiteY1" fmla="*/ 13316 h 5510747"/>
              <a:gd name="connsiteX2" fmla="*/ 7456283 w 7462372"/>
              <a:gd name="connsiteY2" fmla="*/ 0 h 5510747"/>
              <a:gd name="connsiteX3" fmla="*/ 7459609 w 7462372"/>
              <a:gd name="connsiteY3" fmla="*/ 3632476 h 5510747"/>
              <a:gd name="connsiteX4" fmla="*/ 4541134 w 7462372"/>
              <a:gd name="connsiteY4" fmla="*/ 5510747 h 5510747"/>
              <a:gd name="connsiteX5" fmla="*/ 7274 w 7462372"/>
              <a:gd name="connsiteY5" fmla="*/ 5510747 h 5510747"/>
              <a:gd name="connsiteX6" fmla="*/ 0 w 7462372"/>
              <a:gd name="connsiteY6" fmla="*/ 1106581 h 5510747"/>
              <a:gd name="connsiteX7" fmla="*/ 1565612 w 7462372"/>
              <a:gd name="connsiteY7" fmla="*/ 161794 h 5510747"/>
              <a:gd name="connsiteX0" fmla="*/ 1565612 w 7458839"/>
              <a:gd name="connsiteY0" fmla="*/ 161794 h 5510747"/>
              <a:gd name="connsiteX1" fmla="*/ 1998120 w 7458839"/>
              <a:gd name="connsiteY1" fmla="*/ 13316 h 5510747"/>
              <a:gd name="connsiteX2" fmla="*/ 7456283 w 7458839"/>
              <a:gd name="connsiteY2" fmla="*/ 0 h 5510747"/>
              <a:gd name="connsiteX3" fmla="*/ 7454846 w 7458839"/>
              <a:gd name="connsiteY3" fmla="*/ 3637239 h 5510747"/>
              <a:gd name="connsiteX4" fmla="*/ 4541134 w 7458839"/>
              <a:gd name="connsiteY4" fmla="*/ 5510747 h 5510747"/>
              <a:gd name="connsiteX5" fmla="*/ 7274 w 7458839"/>
              <a:gd name="connsiteY5" fmla="*/ 5510747 h 5510747"/>
              <a:gd name="connsiteX6" fmla="*/ 0 w 7458839"/>
              <a:gd name="connsiteY6" fmla="*/ 1106581 h 5510747"/>
              <a:gd name="connsiteX7" fmla="*/ 1565612 w 7458839"/>
              <a:gd name="connsiteY7" fmla="*/ 161794 h 5510747"/>
              <a:gd name="connsiteX0" fmla="*/ 1565612 w 7456574"/>
              <a:gd name="connsiteY0" fmla="*/ 161794 h 5510747"/>
              <a:gd name="connsiteX1" fmla="*/ 1998120 w 7456574"/>
              <a:gd name="connsiteY1" fmla="*/ 13316 h 5510747"/>
              <a:gd name="connsiteX2" fmla="*/ 7456283 w 7456574"/>
              <a:gd name="connsiteY2" fmla="*/ 0 h 5510747"/>
              <a:gd name="connsiteX3" fmla="*/ 7454846 w 7456574"/>
              <a:gd name="connsiteY3" fmla="*/ 3637239 h 5510747"/>
              <a:gd name="connsiteX4" fmla="*/ 4541134 w 7456574"/>
              <a:gd name="connsiteY4" fmla="*/ 5510747 h 5510747"/>
              <a:gd name="connsiteX5" fmla="*/ 7274 w 7456574"/>
              <a:gd name="connsiteY5" fmla="*/ 5510747 h 5510747"/>
              <a:gd name="connsiteX6" fmla="*/ 0 w 7456574"/>
              <a:gd name="connsiteY6" fmla="*/ 1106581 h 5510747"/>
              <a:gd name="connsiteX7" fmla="*/ 1565612 w 7456574"/>
              <a:gd name="connsiteY7" fmla="*/ 161794 h 5510747"/>
              <a:gd name="connsiteX0" fmla="*/ 1565612 w 7456283"/>
              <a:gd name="connsiteY0" fmla="*/ 161794 h 5510747"/>
              <a:gd name="connsiteX1" fmla="*/ 1998120 w 7456283"/>
              <a:gd name="connsiteY1" fmla="*/ 13316 h 5510747"/>
              <a:gd name="connsiteX2" fmla="*/ 7456283 w 7456283"/>
              <a:gd name="connsiteY2" fmla="*/ 0 h 5510747"/>
              <a:gd name="connsiteX3" fmla="*/ 7454846 w 7456283"/>
              <a:gd name="connsiteY3" fmla="*/ 3637239 h 5510747"/>
              <a:gd name="connsiteX4" fmla="*/ 4541134 w 7456283"/>
              <a:gd name="connsiteY4" fmla="*/ 5510747 h 5510747"/>
              <a:gd name="connsiteX5" fmla="*/ 7274 w 7456283"/>
              <a:gd name="connsiteY5" fmla="*/ 5510747 h 5510747"/>
              <a:gd name="connsiteX6" fmla="*/ 0 w 7456283"/>
              <a:gd name="connsiteY6" fmla="*/ 1106581 h 5510747"/>
              <a:gd name="connsiteX7" fmla="*/ 1565612 w 7456283"/>
              <a:gd name="connsiteY7" fmla="*/ 161794 h 5510747"/>
              <a:gd name="connsiteX0" fmla="*/ 1565612 w 7456283"/>
              <a:gd name="connsiteY0" fmla="*/ 157032 h 5505985"/>
              <a:gd name="connsiteX1" fmla="*/ 1998120 w 7456283"/>
              <a:gd name="connsiteY1" fmla="*/ 8554 h 5505985"/>
              <a:gd name="connsiteX2" fmla="*/ 7456283 w 7456283"/>
              <a:gd name="connsiteY2" fmla="*/ 0 h 5505985"/>
              <a:gd name="connsiteX3" fmla="*/ 7454846 w 7456283"/>
              <a:gd name="connsiteY3" fmla="*/ 3632477 h 5505985"/>
              <a:gd name="connsiteX4" fmla="*/ 4541134 w 7456283"/>
              <a:gd name="connsiteY4" fmla="*/ 5505985 h 5505985"/>
              <a:gd name="connsiteX5" fmla="*/ 7274 w 7456283"/>
              <a:gd name="connsiteY5" fmla="*/ 5505985 h 5505985"/>
              <a:gd name="connsiteX6" fmla="*/ 0 w 7456283"/>
              <a:gd name="connsiteY6" fmla="*/ 1101819 h 5505985"/>
              <a:gd name="connsiteX7" fmla="*/ 1565612 w 7456283"/>
              <a:gd name="connsiteY7" fmla="*/ 157032 h 5505985"/>
              <a:gd name="connsiteX0" fmla="*/ 1565612 w 7461045"/>
              <a:gd name="connsiteY0" fmla="*/ 152269 h 5501222"/>
              <a:gd name="connsiteX1" fmla="*/ 1998120 w 7461045"/>
              <a:gd name="connsiteY1" fmla="*/ 3791 h 5501222"/>
              <a:gd name="connsiteX2" fmla="*/ 7461045 w 7461045"/>
              <a:gd name="connsiteY2" fmla="*/ 0 h 5501222"/>
              <a:gd name="connsiteX3" fmla="*/ 7454846 w 7461045"/>
              <a:gd name="connsiteY3" fmla="*/ 3627714 h 5501222"/>
              <a:gd name="connsiteX4" fmla="*/ 4541134 w 7461045"/>
              <a:gd name="connsiteY4" fmla="*/ 5501222 h 5501222"/>
              <a:gd name="connsiteX5" fmla="*/ 7274 w 7461045"/>
              <a:gd name="connsiteY5" fmla="*/ 5501222 h 5501222"/>
              <a:gd name="connsiteX6" fmla="*/ 0 w 7461045"/>
              <a:gd name="connsiteY6" fmla="*/ 1097056 h 5501222"/>
              <a:gd name="connsiteX7" fmla="*/ 1565612 w 7461045"/>
              <a:gd name="connsiteY7" fmla="*/ 152269 h 5501222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4846 w 7456283"/>
              <a:gd name="connsiteY3" fmla="*/ 3623946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9681"/>
              <a:gd name="connsiteY0" fmla="*/ 148501 h 5497454"/>
              <a:gd name="connsiteX1" fmla="*/ 1998120 w 7459681"/>
              <a:gd name="connsiteY1" fmla="*/ 23 h 5497454"/>
              <a:gd name="connsiteX2" fmla="*/ 7456283 w 7459681"/>
              <a:gd name="connsiteY2" fmla="*/ 994 h 5497454"/>
              <a:gd name="connsiteX3" fmla="*/ 7459608 w 7459681"/>
              <a:gd name="connsiteY3" fmla="*/ 3619183 h 5497454"/>
              <a:gd name="connsiteX4" fmla="*/ 4541134 w 7459681"/>
              <a:gd name="connsiteY4" fmla="*/ 5497454 h 5497454"/>
              <a:gd name="connsiteX5" fmla="*/ 7274 w 7459681"/>
              <a:gd name="connsiteY5" fmla="*/ 5497454 h 5497454"/>
              <a:gd name="connsiteX6" fmla="*/ 0 w 7459681"/>
              <a:gd name="connsiteY6" fmla="*/ 1093288 h 5497454"/>
              <a:gd name="connsiteX7" fmla="*/ 1565612 w 7459681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50371 w 7456283"/>
              <a:gd name="connsiteY4" fmla="*/ 5164945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164945"/>
              <a:gd name="connsiteX1" fmla="*/ 1998120 w 7456283"/>
              <a:gd name="connsiteY1" fmla="*/ 23 h 5164945"/>
              <a:gd name="connsiteX2" fmla="*/ 7456283 w 7456283"/>
              <a:gd name="connsiteY2" fmla="*/ 994 h 5164945"/>
              <a:gd name="connsiteX3" fmla="*/ 7450372 w 7456283"/>
              <a:gd name="connsiteY3" fmla="*/ 3083474 h 5164945"/>
              <a:gd name="connsiteX4" fmla="*/ 4550371 w 7456283"/>
              <a:gd name="connsiteY4" fmla="*/ 5164945 h 5164945"/>
              <a:gd name="connsiteX5" fmla="*/ 7274 w 7456283"/>
              <a:gd name="connsiteY5" fmla="*/ 5137236 h 5164945"/>
              <a:gd name="connsiteX6" fmla="*/ 0 w 7456283"/>
              <a:gd name="connsiteY6" fmla="*/ 1093288 h 5164945"/>
              <a:gd name="connsiteX7" fmla="*/ 1565612 w 7456283"/>
              <a:gd name="connsiteY7" fmla="*/ 148501 h 5164945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56283" h="5137236">
                <a:moveTo>
                  <a:pt x="1565612" y="148501"/>
                </a:moveTo>
                <a:cubicBezTo>
                  <a:pt x="1719941" y="53288"/>
                  <a:pt x="1848871" y="-1284"/>
                  <a:pt x="1998120" y="23"/>
                </a:cubicBezTo>
                <a:lnTo>
                  <a:pt x="7456283" y="994"/>
                </a:lnTo>
                <a:cubicBezTo>
                  <a:pt x="7455564" y="1819613"/>
                  <a:pt x="7451090" y="1264854"/>
                  <a:pt x="7450372" y="3083474"/>
                </a:cubicBezTo>
                <a:lnTo>
                  <a:pt x="4573924" y="5129385"/>
                </a:lnTo>
                <a:lnTo>
                  <a:pt x="7274" y="5137236"/>
                </a:lnTo>
                <a:cubicBezTo>
                  <a:pt x="4849" y="3742487"/>
                  <a:pt x="2425" y="2488037"/>
                  <a:pt x="0" y="1093288"/>
                </a:cubicBezTo>
                <a:cubicBezTo>
                  <a:pt x="200545" y="970070"/>
                  <a:pt x="1400627" y="261559"/>
                  <a:pt x="1565612" y="148501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/>
              <a:t> </a:t>
            </a:r>
          </a:p>
        </p:txBody>
      </p:sp>
      <p:sp>
        <p:nvSpPr>
          <p:cNvPr id="39" name="Grafik 36">
            <a:extLst>
              <a:ext uri="{FF2B5EF4-FFF2-40B4-BE49-F238E27FC236}">
                <a16:creationId xmlns:a16="http://schemas.microsoft.com/office/drawing/2014/main" id="{3455FCCD-FC15-450E-8068-C57709B177BC}"/>
              </a:ext>
            </a:extLst>
          </p:cNvPr>
          <p:cNvSpPr/>
          <p:nvPr/>
        </p:nvSpPr>
        <p:spPr>
          <a:xfrm>
            <a:off x="4739640" y="1520654"/>
            <a:ext cx="7452363" cy="1074216"/>
          </a:xfrm>
          <a:custGeom>
            <a:avLst/>
            <a:gdLst>
              <a:gd name="connsiteX0" fmla="*/ 7789623 w 7789622"/>
              <a:gd name="connsiteY0" fmla="*/ 0 h 3296869"/>
              <a:gd name="connsiteX1" fmla="*/ 5799252 w 7789622"/>
              <a:gd name="connsiteY1" fmla="*/ 0 h 3296869"/>
              <a:gd name="connsiteX2" fmla="*/ 5207982 w 7789622"/>
              <a:gd name="connsiteY2" fmla="*/ 167183 h 3296869"/>
              <a:gd name="connsiteX3" fmla="*/ 0 w 7789622"/>
              <a:gd name="connsiteY3" fmla="*/ 3296870 h 3296869"/>
              <a:gd name="connsiteX0" fmla="*/ 7789623 w 7789623"/>
              <a:gd name="connsiteY0" fmla="*/ 0 h 3296870"/>
              <a:gd name="connsiteX1" fmla="*/ 5799252 w 7789623"/>
              <a:gd name="connsiteY1" fmla="*/ 0 h 3296870"/>
              <a:gd name="connsiteX2" fmla="*/ 5207982 w 7789623"/>
              <a:gd name="connsiteY2" fmla="*/ 167183 h 3296870"/>
              <a:gd name="connsiteX3" fmla="*/ 3332106 w 7789623"/>
              <a:gd name="connsiteY3" fmla="*/ 1304773 h 3296870"/>
              <a:gd name="connsiteX4" fmla="*/ 0 w 7789623"/>
              <a:gd name="connsiteY4" fmla="*/ 3296870 h 3296870"/>
              <a:gd name="connsiteX0" fmla="*/ 4457517 w 4457517"/>
              <a:gd name="connsiteY0" fmla="*/ 0 h 1304773"/>
              <a:gd name="connsiteX1" fmla="*/ 2467146 w 4457517"/>
              <a:gd name="connsiteY1" fmla="*/ 0 h 1304773"/>
              <a:gd name="connsiteX2" fmla="*/ 1875876 w 4457517"/>
              <a:gd name="connsiteY2" fmla="*/ 167183 h 1304773"/>
              <a:gd name="connsiteX3" fmla="*/ 0 w 4457517"/>
              <a:gd name="connsiteY3" fmla="*/ 1304773 h 1304773"/>
              <a:gd name="connsiteX0" fmla="*/ 8719729 w 8719729"/>
              <a:gd name="connsiteY0" fmla="*/ 0 h 1316261"/>
              <a:gd name="connsiteX1" fmla="*/ 2467146 w 8719729"/>
              <a:gd name="connsiteY1" fmla="*/ 11488 h 1316261"/>
              <a:gd name="connsiteX2" fmla="*/ 1875876 w 8719729"/>
              <a:gd name="connsiteY2" fmla="*/ 178671 h 1316261"/>
              <a:gd name="connsiteX3" fmla="*/ 0 w 8719729"/>
              <a:gd name="connsiteY3" fmla="*/ 1316261 h 1316261"/>
              <a:gd name="connsiteX0" fmla="*/ 8719729 w 8719729"/>
              <a:gd name="connsiteY0" fmla="*/ 0 h 1270307"/>
              <a:gd name="connsiteX1" fmla="*/ 2467146 w 8719729"/>
              <a:gd name="connsiteY1" fmla="*/ 11488 h 1270307"/>
              <a:gd name="connsiteX2" fmla="*/ 1875876 w 8719729"/>
              <a:gd name="connsiteY2" fmla="*/ 178671 h 1270307"/>
              <a:gd name="connsiteX3" fmla="*/ 0 w 8719729"/>
              <a:gd name="connsiteY3" fmla="*/ 1270307 h 1270307"/>
              <a:gd name="connsiteX0" fmla="*/ 8719729 w 8719729"/>
              <a:gd name="connsiteY0" fmla="*/ 11489 h 1258819"/>
              <a:gd name="connsiteX1" fmla="*/ 2467146 w 8719729"/>
              <a:gd name="connsiteY1" fmla="*/ 0 h 1258819"/>
              <a:gd name="connsiteX2" fmla="*/ 1875876 w 8719729"/>
              <a:gd name="connsiteY2" fmla="*/ 167183 h 1258819"/>
              <a:gd name="connsiteX3" fmla="*/ 0 w 8719729"/>
              <a:gd name="connsiteY3" fmla="*/ 1258819 h 1258819"/>
              <a:gd name="connsiteX0" fmla="*/ 8719729 w 8719729"/>
              <a:gd name="connsiteY0" fmla="*/ 0 h 1270306"/>
              <a:gd name="connsiteX1" fmla="*/ 2467146 w 8719729"/>
              <a:gd name="connsiteY1" fmla="*/ 11487 h 1270306"/>
              <a:gd name="connsiteX2" fmla="*/ 1875876 w 8719729"/>
              <a:gd name="connsiteY2" fmla="*/ 178670 h 1270306"/>
              <a:gd name="connsiteX3" fmla="*/ 0 w 8719729"/>
              <a:gd name="connsiteY3" fmla="*/ 1270306 h 1270306"/>
              <a:gd name="connsiteX0" fmla="*/ 8493469 w 8493469"/>
              <a:gd name="connsiteY0" fmla="*/ 0 h 1174580"/>
              <a:gd name="connsiteX1" fmla="*/ 2240886 w 8493469"/>
              <a:gd name="connsiteY1" fmla="*/ 11487 h 1174580"/>
              <a:gd name="connsiteX2" fmla="*/ 1649616 w 8493469"/>
              <a:gd name="connsiteY2" fmla="*/ 178670 h 1174580"/>
              <a:gd name="connsiteX3" fmla="*/ 0 w 8493469"/>
              <a:gd name="connsiteY3" fmla="*/ 1174580 h 1174580"/>
              <a:gd name="connsiteX0" fmla="*/ 8510874 w 8510874"/>
              <a:gd name="connsiteY0" fmla="*/ 0 h 1174580"/>
              <a:gd name="connsiteX1" fmla="*/ 2258291 w 8510874"/>
              <a:gd name="connsiteY1" fmla="*/ 11487 h 1174580"/>
              <a:gd name="connsiteX2" fmla="*/ 1667021 w 8510874"/>
              <a:gd name="connsiteY2" fmla="*/ 178670 h 1174580"/>
              <a:gd name="connsiteX3" fmla="*/ 0 w 8510874"/>
              <a:gd name="connsiteY3" fmla="*/ 1174580 h 1174580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67021 w 8510874"/>
              <a:gd name="connsiteY2" fmla="*/ 178670 h 1191985"/>
              <a:gd name="connsiteX3" fmla="*/ 0 w 8510874"/>
              <a:gd name="connsiteY3" fmla="*/ 1191985 h 1191985"/>
              <a:gd name="connsiteX0" fmla="*/ 8510874 w 8510874"/>
              <a:gd name="connsiteY0" fmla="*/ 0 h 1191985"/>
              <a:gd name="connsiteX1" fmla="*/ 2258291 w 8510874"/>
              <a:gd name="connsiteY1" fmla="*/ 11487 h 1191985"/>
              <a:gd name="connsiteX2" fmla="*/ 1673983 w 8510874"/>
              <a:gd name="connsiteY2" fmla="*/ 192594 h 1191985"/>
              <a:gd name="connsiteX3" fmla="*/ 0 w 8510874"/>
              <a:gd name="connsiteY3" fmla="*/ 1191985 h 1191985"/>
              <a:gd name="connsiteX0" fmla="*/ 8510874 w 8510874"/>
              <a:gd name="connsiteY0" fmla="*/ 0 h 1226794"/>
              <a:gd name="connsiteX1" fmla="*/ 2258291 w 8510874"/>
              <a:gd name="connsiteY1" fmla="*/ 11487 h 1226794"/>
              <a:gd name="connsiteX2" fmla="*/ 1673983 w 8510874"/>
              <a:gd name="connsiteY2" fmla="*/ 192594 h 1226794"/>
              <a:gd name="connsiteX3" fmla="*/ 0 w 8510874"/>
              <a:gd name="connsiteY3" fmla="*/ 1226794 h 122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0874" h="1226794">
                <a:moveTo>
                  <a:pt x="8510874" y="0"/>
                </a:moveTo>
                <a:lnTo>
                  <a:pt x="2258291" y="11487"/>
                </a:lnTo>
                <a:cubicBezTo>
                  <a:pt x="2012036" y="11487"/>
                  <a:pt x="1887479" y="63495"/>
                  <a:pt x="1673983" y="192594"/>
                </a:cubicBezTo>
                <a:lnTo>
                  <a:pt x="0" y="1226794"/>
                </a:lnTo>
              </a:path>
            </a:pathLst>
          </a:custGeom>
          <a:noFill/>
          <a:ln w="15875" cap="flat">
            <a:solidFill>
              <a:srgbClr val="05141F"/>
            </a:solidFill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2844AB7C-5E8A-4CB6-8428-287BCE8C48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117" y="1071208"/>
            <a:ext cx="11090275" cy="415498"/>
          </a:xfrm>
        </p:spPr>
        <p:txBody>
          <a:bodyPr tIns="0" anchor="ctr">
            <a:noAutofit/>
          </a:bodyPr>
          <a:lstStyle>
            <a:lvl1pPr>
              <a:buFont typeface="Arial" panose="020B0604020202020204" pitchFamily="34" charset="0"/>
              <a:buNone/>
              <a:defRPr sz="2400">
                <a:solidFill>
                  <a:schemeClr val="accent3"/>
                </a:solidFill>
              </a:defRPr>
            </a:lvl1pPr>
          </a:lstStyle>
          <a:p>
            <a:pPr lvl="0"/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7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2874">
          <p15:clr>
            <a:srgbClr val="FBAE40"/>
          </p15:clr>
        </p15:guide>
        <p15:guide id="5" pos="29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5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Unschärfe enthält.&#10;&#10;Automatisch generierte Beschreibung">
            <a:extLst>
              <a:ext uri="{FF2B5EF4-FFF2-40B4-BE49-F238E27FC236}">
                <a16:creationId xmlns:a16="http://schemas.microsoft.com/office/drawing/2014/main" id="{35839CC8-D340-4614-8C86-4829C599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t="549" r="20810" b="65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5343C70-55A6-4D8E-BCC3-A1612BF0F788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bg1"/>
              </a:gs>
              <a:gs pos="51000">
                <a:schemeClr val="bg1">
                  <a:alpha val="1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FE68661-2075-4C3C-A11E-21F04C9C115D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l="56788" b="38592"/>
          <a:stretch/>
        </p:blipFill>
        <p:spPr>
          <a:xfrm>
            <a:off x="0" y="280267"/>
            <a:ext cx="1988005" cy="120492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ACE6BF-6E54-440F-9DAC-C17D5195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557338"/>
            <a:ext cx="11091020" cy="428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Add text</a:t>
            </a:r>
          </a:p>
          <a:p>
            <a:pPr lvl="2"/>
            <a:r>
              <a:rPr lang="en-GB" noProof="0" dirty="0"/>
              <a:t>Add text</a:t>
            </a:r>
          </a:p>
          <a:p>
            <a:pPr lvl="3"/>
            <a:r>
              <a:rPr lang="en-GB" noProof="0" dirty="0"/>
              <a:t>Add text</a:t>
            </a:r>
          </a:p>
          <a:p>
            <a:pPr lvl="4"/>
            <a:r>
              <a:rPr lang="en-GB" noProof="0" dirty="0"/>
              <a:t>Add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D89F2E-8A28-4E74-BFF1-6117EBA16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117" y="6306952"/>
            <a:ext cx="122386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chemeClr val="accent3"/>
                </a:solidFill>
              </a:defRPr>
            </a:lvl1pPr>
          </a:lstStyle>
          <a:p>
            <a:fld id="{A5D78A9C-5499-4BCC-B39B-C859BB580E07}" type="slidenum">
              <a:rPr lang="en-GB" noProof="0" smtClean="0"/>
              <a:pPr/>
              <a:t>‹#›</a:t>
            </a:fld>
            <a:endParaRPr lang="en-GB" sz="1100" noProof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3FE56C3-2BA4-447D-BBA9-AD2D1BF57FA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686473" y="6235018"/>
            <a:ext cx="955410" cy="386792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45C4038-36B7-4372-89E9-DBE09CCFE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3795"/>
            <a:ext cx="11090275" cy="5112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0043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7" r:id="rId2"/>
    <p:sldLayoutId id="2147483725" r:id="rId3"/>
    <p:sldLayoutId id="2147483676" r:id="rId4"/>
    <p:sldLayoutId id="2147483669" r:id="rId5"/>
    <p:sldLayoutId id="2147483670" r:id="rId6"/>
    <p:sldLayoutId id="2147483691" r:id="rId7"/>
    <p:sldLayoutId id="2147483668" r:id="rId8"/>
    <p:sldLayoutId id="2147483726" r:id="rId9"/>
    <p:sldLayoutId id="2147483727" r:id="rId10"/>
    <p:sldLayoutId id="2147483687" r:id="rId11"/>
    <p:sldLayoutId id="2147483690" r:id="rId12"/>
    <p:sldLayoutId id="2147483666" r:id="rId13"/>
    <p:sldLayoutId id="2147483667" r:id="rId14"/>
    <p:sldLayoutId id="2147483686" r:id="rId15"/>
    <p:sldLayoutId id="2147483688" r:id="rId16"/>
    <p:sldLayoutId id="2147483689" r:id="rId17"/>
    <p:sldLayoutId id="2147483682" r:id="rId18"/>
    <p:sldLayoutId id="2147483681" r:id="rId19"/>
    <p:sldLayoutId id="2147483693" r:id="rId20"/>
    <p:sldLayoutId id="2147483692" r:id="rId21"/>
    <p:sldLayoutId id="2147483694" r:id="rId22"/>
    <p:sldLayoutId id="2147483683" r:id="rId23"/>
    <p:sldLayoutId id="2147483685" r:id="rId24"/>
    <p:sldLayoutId id="2147483684" r:id="rId25"/>
    <p:sldLayoutId id="2147483665" r:id="rId26"/>
    <p:sldLayoutId id="2147483671" r:id="rId27"/>
    <p:sldLayoutId id="2147483672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asvg="http://schemas.microsoft.com/office/drawing/2016/SVG/main" xmlns:a14="http://schemas.microsoft.com/office/drawing/2010/main" xmlns:a16="http://schemas.microsoft.com/office/drawing/2014/main"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Calibri" panose="020F0502020204030204" pitchFamily="34" charset="0"/>
        <a:buChar char="›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100000"/>
        </a:lnSpc>
        <a:spcBef>
          <a:spcPts val="300"/>
        </a:spcBef>
        <a:buFont typeface="Calibri" panose="020F0502020204030204" pitchFamily="34" charset="0"/>
        <a:buChar char="›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›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›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52000" indent="-228600" algn="l" defTabSz="914400" rtl="0" eaLnBrk="1" latinLnBrk="0" hangingPunct="1">
        <a:lnSpc>
          <a:spcPct val="100000"/>
        </a:lnSpc>
        <a:spcBef>
          <a:spcPts val="500"/>
        </a:spcBef>
        <a:buFont typeface="Calibri" panose="020F0502020204030204" pitchFamily="34" charset="0"/>
        <a:buChar char="›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pos="347" userDrawn="1">
          <p15:clr>
            <a:srgbClr val="F26B43"/>
          </p15:clr>
        </p15:guide>
        <p15:guide id="13" pos="7333" userDrawn="1">
          <p15:clr>
            <a:srgbClr val="F26B43"/>
          </p15:clr>
        </p15:guide>
        <p15:guide id="14" orient="horz" pos="663" userDrawn="1">
          <p15:clr>
            <a:srgbClr val="F26B43"/>
          </p15:clr>
        </p15:guide>
        <p15:guide id="15" orient="horz" pos="4133" userDrawn="1">
          <p15:clr>
            <a:srgbClr val="F26B43"/>
          </p15:clr>
        </p15:guide>
        <p15:guide id="16" orient="horz" pos="3680" userDrawn="1">
          <p15:clr>
            <a:srgbClr val="F26B43"/>
          </p15:clr>
        </p15:guide>
        <p15:guide id="17" orient="horz" pos="346" userDrawn="1">
          <p15:clr>
            <a:srgbClr val="F26B43"/>
          </p15:clr>
        </p15:guide>
        <p15:guide id="18" orient="horz" pos="935" userDrawn="1">
          <p15:clr>
            <a:srgbClr val="F26B43"/>
          </p15:clr>
        </p15:guide>
        <p15:guide id="19" orient="horz" pos="9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1090873-2B6F-4C90-8806-B579B5ED9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A9453C-DF48-4C47-A8B9-626E967D25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137CA2F2-38F7-4B9C-BD73-800E4B52D937}"/>
              </a:ext>
            </a:extLst>
          </p:cNvPr>
          <p:cNvSpPr>
            <a:spLocks noGrp="1"/>
          </p:cNvSpPr>
          <p:nvPr>
            <p:ph type="pic" sz="quarter" idx="429496729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7A33214-74E8-4CEC-B828-4489FC467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3060F-BAAF-491C-8C44-3DECC0B62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EV9 </a:t>
            </a:r>
            <a:r>
              <a:rPr lang="en-GB" dirty="0" err="1"/>
              <a:t>varebil</a:t>
            </a:r>
            <a:endParaRPr lang="en-GB" dirty="0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02479EC5-2CCD-4323-BDD3-055066FDF3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Produkt </a:t>
            </a:r>
            <a:r>
              <a:rPr lang="en-GB" dirty="0" err="1"/>
              <a:t>presentasjon</a:t>
            </a:r>
            <a:r>
              <a:rPr lang="en-GB" dirty="0"/>
              <a:t>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F1CFFDD-93D3-441B-90CB-618AEA0304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5066" y="3446512"/>
            <a:ext cx="1885135" cy="282801"/>
          </a:xfrm>
        </p:spPr>
        <p:txBody>
          <a:bodyPr/>
          <a:lstStyle/>
          <a:p>
            <a:r>
              <a:rPr lang="en-GB" dirty="0"/>
              <a:t>22.03.2024</a:t>
            </a:r>
          </a:p>
        </p:txBody>
      </p:sp>
    </p:spTree>
    <p:extLst>
      <p:ext uri="{BB962C8B-B14F-4D97-AF65-F5344CB8AC3E}">
        <p14:creationId xmlns:p14="http://schemas.microsoft.com/office/powerpoint/2010/main" val="8893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ADD5774-C8B4-2DF1-8692-A76E0A04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117" y="6306952"/>
            <a:ext cx="1223865" cy="36512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5D78A9C-5499-4BCC-B39B-C859BB580E07}" type="slidenum">
              <a:rPr lang="en-GB" noProof="0" smtClean="0"/>
              <a:pPr>
                <a:spcAft>
                  <a:spcPts val="600"/>
                </a:spcAft>
              </a:pPr>
              <a:t>10</a:t>
            </a:fld>
            <a:endParaRPr lang="en-GB" noProof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F9149C5-0C20-D377-D85B-068C8DBD6A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863" y="2423160"/>
            <a:ext cx="4276775" cy="3418840"/>
          </a:xfrm>
        </p:spPr>
        <p:txBody>
          <a:bodyPr/>
          <a:lstStyle/>
          <a:p>
            <a:r>
              <a:rPr lang="en-US" dirty="0" err="1"/>
              <a:t>Elektrisk</a:t>
            </a:r>
            <a:r>
              <a:rPr lang="en-US" dirty="0"/>
              <a:t> </a:t>
            </a:r>
            <a:r>
              <a:rPr lang="en-US" dirty="0" err="1"/>
              <a:t>varebil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grønne</a:t>
            </a:r>
            <a:r>
              <a:rPr lang="en-US" dirty="0"/>
              <a:t> </a:t>
            </a:r>
            <a:r>
              <a:rPr lang="en-US" dirty="0" err="1"/>
              <a:t>skilter</a:t>
            </a:r>
            <a:endParaRPr lang="en-US" dirty="0"/>
          </a:p>
          <a:p>
            <a:r>
              <a:rPr lang="en-US" dirty="0"/>
              <a:t>AWD</a:t>
            </a:r>
          </a:p>
          <a:p>
            <a:r>
              <a:rPr lang="en-US" dirty="0" err="1"/>
              <a:t>Rekkevidde</a:t>
            </a:r>
            <a:r>
              <a:rPr lang="en-US" dirty="0"/>
              <a:t> 500 km&lt;</a:t>
            </a:r>
          </a:p>
          <a:p>
            <a:r>
              <a:rPr lang="en-US" dirty="0" err="1"/>
              <a:t>Hengervekt</a:t>
            </a:r>
            <a:r>
              <a:rPr lang="en-US" dirty="0"/>
              <a:t> 2500 kg</a:t>
            </a:r>
          </a:p>
          <a:p>
            <a:r>
              <a:rPr lang="en-US" dirty="0"/>
              <a:t>Rask </a:t>
            </a:r>
            <a:r>
              <a:rPr lang="en-US" dirty="0" err="1"/>
              <a:t>ladehastighet</a:t>
            </a:r>
            <a:r>
              <a:rPr lang="en-US" dirty="0"/>
              <a:t> </a:t>
            </a:r>
            <a:r>
              <a:rPr lang="en-US" dirty="0" err="1"/>
              <a:t>året</a:t>
            </a:r>
            <a:r>
              <a:rPr lang="en-US" dirty="0"/>
              <a:t> </a:t>
            </a:r>
            <a:r>
              <a:rPr lang="en-US" dirty="0" err="1"/>
              <a:t>rundt</a:t>
            </a:r>
            <a:endParaRPr lang="en-US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CE9CE3E-80E4-9621-F9BB-4EAA27D0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3795"/>
            <a:ext cx="11090275" cy="511200"/>
          </a:xfrm>
        </p:spPr>
        <p:txBody>
          <a:bodyPr anchor="t">
            <a:normAutofit/>
          </a:bodyPr>
          <a:lstStyle/>
          <a:p>
            <a:r>
              <a:rPr lang="nb-NO" sz="2900" dirty="0"/>
              <a:t>Ev9 </a:t>
            </a:r>
            <a:r>
              <a:rPr lang="nb-NO" sz="2900" dirty="0" err="1"/>
              <a:t>highlights</a:t>
            </a:r>
            <a:endParaRPr lang="nb-NO" sz="29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5C60E55-7B69-4CC2-59D3-4C3EFEA73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27" b="1"/>
          <a:stretch/>
        </p:blipFill>
        <p:spPr>
          <a:xfrm>
            <a:off x="4745618" y="1732338"/>
            <a:ext cx="7456283" cy="5137236"/>
          </a:xfrm>
          <a:custGeom>
            <a:avLst/>
            <a:gdLst>
              <a:gd name="connsiteX0" fmla="*/ 0 w 7635875"/>
              <a:gd name="connsiteY0" fmla="*/ 0 h 5300661"/>
              <a:gd name="connsiteX1" fmla="*/ 0 w 7635875"/>
              <a:gd name="connsiteY1" fmla="*/ 0 h 5300661"/>
              <a:gd name="connsiteX2" fmla="*/ 7635875 w 7635875"/>
              <a:gd name="connsiteY2" fmla="*/ 0 h 5300661"/>
              <a:gd name="connsiteX3" fmla="*/ 7635875 w 7635875"/>
              <a:gd name="connsiteY3" fmla="*/ 0 h 5300661"/>
              <a:gd name="connsiteX4" fmla="*/ 7635875 w 7635875"/>
              <a:gd name="connsiteY4" fmla="*/ 5300661 h 5300661"/>
              <a:gd name="connsiteX5" fmla="*/ 7635875 w 7635875"/>
              <a:gd name="connsiteY5" fmla="*/ 5300661 h 5300661"/>
              <a:gd name="connsiteX6" fmla="*/ 0 w 7635875"/>
              <a:gd name="connsiteY6" fmla="*/ 5300661 h 5300661"/>
              <a:gd name="connsiteX7" fmla="*/ 0 w 7635875"/>
              <a:gd name="connsiteY7" fmla="*/ 5300661 h 5300661"/>
              <a:gd name="connsiteX8" fmla="*/ 0 w 7635875"/>
              <a:gd name="connsiteY8" fmla="*/ 0 h 5300661"/>
              <a:gd name="connsiteX0" fmla="*/ 7274 w 7643149"/>
              <a:gd name="connsiteY0" fmla="*/ 0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7274 w 7643149"/>
              <a:gd name="connsiteY9" fmla="*/ 0 h 5300661"/>
              <a:gd name="connsiteX0" fmla="*/ 1581431 w 7643149"/>
              <a:gd name="connsiteY0" fmla="*/ 613458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81431 w 7643149"/>
              <a:gd name="connsiteY0" fmla="*/ 613458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35132 w 7643149"/>
              <a:gd name="connsiteY0" fmla="*/ 11574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35132 w 7643149"/>
              <a:gd name="connsiteY9" fmla="*/ 11574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49161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5300661 h 5300661"/>
              <a:gd name="connsiteX4" fmla="*/ 7643149 w 7643149"/>
              <a:gd name="connsiteY4" fmla="*/ 5300661 h 5300661"/>
              <a:gd name="connsiteX5" fmla="*/ 7274 w 7643149"/>
              <a:gd name="connsiteY5" fmla="*/ 5300661 h 5300661"/>
              <a:gd name="connsiteX6" fmla="*/ 7274 w 7643149"/>
              <a:gd name="connsiteY6" fmla="*/ 5300661 h 5300661"/>
              <a:gd name="connsiteX7" fmla="*/ 0 w 7643149"/>
              <a:gd name="connsiteY7" fmla="*/ 1116414 h 5300661"/>
              <a:gd name="connsiteX8" fmla="*/ 1565612 w 7643149"/>
              <a:gd name="connsiteY8" fmla="*/ 171627 h 5300661"/>
              <a:gd name="connsiteX0" fmla="*/ 1565612 w 7643149"/>
              <a:gd name="connsiteY0" fmla="*/ 161795 h 5290829"/>
              <a:gd name="connsiteX1" fmla="*/ 1998120 w 7643149"/>
              <a:gd name="connsiteY1" fmla="*/ 13317 h 5290829"/>
              <a:gd name="connsiteX2" fmla="*/ 7643149 w 7643149"/>
              <a:gd name="connsiteY2" fmla="*/ 0 h 5290829"/>
              <a:gd name="connsiteX3" fmla="*/ 7643149 w 7643149"/>
              <a:gd name="connsiteY3" fmla="*/ 5290829 h 5290829"/>
              <a:gd name="connsiteX4" fmla="*/ 7643149 w 7643149"/>
              <a:gd name="connsiteY4" fmla="*/ 5290829 h 5290829"/>
              <a:gd name="connsiteX5" fmla="*/ 7274 w 7643149"/>
              <a:gd name="connsiteY5" fmla="*/ 5290829 h 5290829"/>
              <a:gd name="connsiteX6" fmla="*/ 7274 w 7643149"/>
              <a:gd name="connsiteY6" fmla="*/ 5290829 h 5290829"/>
              <a:gd name="connsiteX7" fmla="*/ 0 w 7643149"/>
              <a:gd name="connsiteY7" fmla="*/ 1106582 h 5290829"/>
              <a:gd name="connsiteX8" fmla="*/ 1565612 w 7643149"/>
              <a:gd name="connsiteY8" fmla="*/ 161795 h 5290829"/>
              <a:gd name="connsiteX0" fmla="*/ 1565612 w 7643149"/>
              <a:gd name="connsiteY0" fmla="*/ 148501 h 5277535"/>
              <a:gd name="connsiteX1" fmla="*/ 1998120 w 7643149"/>
              <a:gd name="connsiteY1" fmla="*/ 23 h 5277535"/>
              <a:gd name="connsiteX2" fmla="*/ 7643149 w 7643149"/>
              <a:gd name="connsiteY2" fmla="*/ 16203 h 5277535"/>
              <a:gd name="connsiteX3" fmla="*/ 7643149 w 7643149"/>
              <a:gd name="connsiteY3" fmla="*/ 5277535 h 5277535"/>
              <a:gd name="connsiteX4" fmla="*/ 7643149 w 7643149"/>
              <a:gd name="connsiteY4" fmla="*/ 5277535 h 5277535"/>
              <a:gd name="connsiteX5" fmla="*/ 7274 w 7643149"/>
              <a:gd name="connsiteY5" fmla="*/ 5277535 h 5277535"/>
              <a:gd name="connsiteX6" fmla="*/ 7274 w 7643149"/>
              <a:gd name="connsiteY6" fmla="*/ 5277535 h 5277535"/>
              <a:gd name="connsiteX7" fmla="*/ 0 w 7643149"/>
              <a:gd name="connsiteY7" fmla="*/ 1093288 h 5277535"/>
              <a:gd name="connsiteX8" fmla="*/ 1565612 w 7643149"/>
              <a:gd name="connsiteY8" fmla="*/ 148501 h 5277535"/>
              <a:gd name="connsiteX0" fmla="*/ 1565612 w 7652982"/>
              <a:gd name="connsiteY0" fmla="*/ 161794 h 5290828"/>
              <a:gd name="connsiteX1" fmla="*/ 1998120 w 7652982"/>
              <a:gd name="connsiteY1" fmla="*/ 13316 h 5290828"/>
              <a:gd name="connsiteX2" fmla="*/ 7652982 w 7652982"/>
              <a:gd name="connsiteY2" fmla="*/ 0 h 5290828"/>
              <a:gd name="connsiteX3" fmla="*/ 7643149 w 7652982"/>
              <a:gd name="connsiteY3" fmla="*/ 5290828 h 5290828"/>
              <a:gd name="connsiteX4" fmla="*/ 7643149 w 7652982"/>
              <a:gd name="connsiteY4" fmla="*/ 5290828 h 5290828"/>
              <a:gd name="connsiteX5" fmla="*/ 7274 w 7652982"/>
              <a:gd name="connsiteY5" fmla="*/ 5290828 h 5290828"/>
              <a:gd name="connsiteX6" fmla="*/ 7274 w 7652982"/>
              <a:gd name="connsiteY6" fmla="*/ 5290828 h 5290828"/>
              <a:gd name="connsiteX7" fmla="*/ 0 w 7652982"/>
              <a:gd name="connsiteY7" fmla="*/ 1106581 h 5290828"/>
              <a:gd name="connsiteX8" fmla="*/ 1565612 w 7652982"/>
              <a:gd name="connsiteY8" fmla="*/ 161794 h 5290828"/>
              <a:gd name="connsiteX0" fmla="*/ 1565612 w 7643202"/>
              <a:gd name="connsiteY0" fmla="*/ 161794 h 5290828"/>
              <a:gd name="connsiteX1" fmla="*/ 1998120 w 7643202"/>
              <a:gd name="connsiteY1" fmla="*/ 13316 h 5290828"/>
              <a:gd name="connsiteX2" fmla="*/ 7502511 w 7643202"/>
              <a:gd name="connsiteY2" fmla="*/ 0 h 5290828"/>
              <a:gd name="connsiteX3" fmla="*/ 7643149 w 7643202"/>
              <a:gd name="connsiteY3" fmla="*/ 5290828 h 5290828"/>
              <a:gd name="connsiteX4" fmla="*/ 7643149 w 7643202"/>
              <a:gd name="connsiteY4" fmla="*/ 5290828 h 5290828"/>
              <a:gd name="connsiteX5" fmla="*/ 7274 w 7643202"/>
              <a:gd name="connsiteY5" fmla="*/ 5290828 h 5290828"/>
              <a:gd name="connsiteX6" fmla="*/ 7274 w 7643202"/>
              <a:gd name="connsiteY6" fmla="*/ 5290828 h 5290828"/>
              <a:gd name="connsiteX7" fmla="*/ 0 w 7643202"/>
              <a:gd name="connsiteY7" fmla="*/ 1106581 h 5290828"/>
              <a:gd name="connsiteX8" fmla="*/ 1565612 w 7643202"/>
              <a:gd name="connsiteY8" fmla="*/ 161794 h 5290828"/>
              <a:gd name="connsiteX0" fmla="*/ 1565612 w 7643202"/>
              <a:gd name="connsiteY0" fmla="*/ 161794 h 5313977"/>
              <a:gd name="connsiteX1" fmla="*/ 1998120 w 7643202"/>
              <a:gd name="connsiteY1" fmla="*/ 13316 h 5313977"/>
              <a:gd name="connsiteX2" fmla="*/ 7502511 w 7643202"/>
              <a:gd name="connsiteY2" fmla="*/ 0 h 5313977"/>
              <a:gd name="connsiteX3" fmla="*/ 7643149 w 7643202"/>
              <a:gd name="connsiteY3" fmla="*/ 5290828 h 5313977"/>
              <a:gd name="connsiteX4" fmla="*/ 7457954 w 7643202"/>
              <a:gd name="connsiteY4" fmla="*/ 5313977 h 5313977"/>
              <a:gd name="connsiteX5" fmla="*/ 7274 w 7643202"/>
              <a:gd name="connsiteY5" fmla="*/ 5290828 h 5313977"/>
              <a:gd name="connsiteX6" fmla="*/ 7274 w 7643202"/>
              <a:gd name="connsiteY6" fmla="*/ 5290828 h 5313977"/>
              <a:gd name="connsiteX7" fmla="*/ 0 w 7643202"/>
              <a:gd name="connsiteY7" fmla="*/ 1106581 h 5313977"/>
              <a:gd name="connsiteX8" fmla="*/ 1565612 w 7643202"/>
              <a:gd name="connsiteY8" fmla="*/ 161794 h 5313977"/>
              <a:gd name="connsiteX0" fmla="*/ 1565612 w 8292618"/>
              <a:gd name="connsiteY0" fmla="*/ 161794 h 5313977"/>
              <a:gd name="connsiteX1" fmla="*/ 1998120 w 8292618"/>
              <a:gd name="connsiteY1" fmla="*/ 13316 h 5313977"/>
              <a:gd name="connsiteX2" fmla="*/ 7502511 w 8292618"/>
              <a:gd name="connsiteY2" fmla="*/ 0 h 5313977"/>
              <a:gd name="connsiteX3" fmla="*/ 7457954 w 8292618"/>
              <a:gd name="connsiteY3" fmla="*/ 5313977 h 5313977"/>
              <a:gd name="connsiteX4" fmla="*/ 7274 w 8292618"/>
              <a:gd name="connsiteY4" fmla="*/ 5290828 h 5313977"/>
              <a:gd name="connsiteX5" fmla="*/ 7274 w 8292618"/>
              <a:gd name="connsiteY5" fmla="*/ 5290828 h 5313977"/>
              <a:gd name="connsiteX6" fmla="*/ 0 w 8292618"/>
              <a:gd name="connsiteY6" fmla="*/ 1106581 h 5313977"/>
              <a:gd name="connsiteX7" fmla="*/ 1565612 w 8292618"/>
              <a:gd name="connsiteY7" fmla="*/ 161794 h 5313977"/>
              <a:gd name="connsiteX0" fmla="*/ 1565612 w 8023930"/>
              <a:gd name="connsiteY0" fmla="*/ 161794 h 5313977"/>
              <a:gd name="connsiteX1" fmla="*/ 1998120 w 8023930"/>
              <a:gd name="connsiteY1" fmla="*/ 13316 h 5313977"/>
              <a:gd name="connsiteX2" fmla="*/ 7502511 w 8023930"/>
              <a:gd name="connsiteY2" fmla="*/ 0 h 5313977"/>
              <a:gd name="connsiteX3" fmla="*/ 7457954 w 8023930"/>
              <a:gd name="connsiteY3" fmla="*/ 5313977 h 5313977"/>
              <a:gd name="connsiteX4" fmla="*/ 7274 w 8023930"/>
              <a:gd name="connsiteY4" fmla="*/ 5290828 h 5313977"/>
              <a:gd name="connsiteX5" fmla="*/ 7274 w 8023930"/>
              <a:gd name="connsiteY5" fmla="*/ 5290828 h 5313977"/>
              <a:gd name="connsiteX6" fmla="*/ 0 w 8023930"/>
              <a:gd name="connsiteY6" fmla="*/ 1106581 h 5313977"/>
              <a:gd name="connsiteX7" fmla="*/ 1565612 w 8023930"/>
              <a:gd name="connsiteY7" fmla="*/ 161794 h 5313977"/>
              <a:gd name="connsiteX0" fmla="*/ 1565612 w 8048503"/>
              <a:gd name="connsiteY0" fmla="*/ 161794 h 5313977"/>
              <a:gd name="connsiteX1" fmla="*/ 1998120 w 8048503"/>
              <a:gd name="connsiteY1" fmla="*/ 13316 h 5313977"/>
              <a:gd name="connsiteX2" fmla="*/ 7502511 w 8048503"/>
              <a:gd name="connsiteY2" fmla="*/ 0 h 5313977"/>
              <a:gd name="connsiteX3" fmla="*/ 7465670 w 8048503"/>
              <a:gd name="connsiteY3" fmla="*/ 4197021 h 5313977"/>
              <a:gd name="connsiteX4" fmla="*/ 7457954 w 8048503"/>
              <a:gd name="connsiteY4" fmla="*/ 5313977 h 5313977"/>
              <a:gd name="connsiteX5" fmla="*/ 7274 w 8048503"/>
              <a:gd name="connsiteY5" fmla="*/ 5290828 h 5313977"/>
              <a:gd name="connsiteX6" fmla="*/ 7274 w 8048503"/>
              <a:gd name="connsiteY6" fmla="*/ 5290828 h 5313977"/>
              <a:gd name="connsiteX7" fmla="*/ 0 w 8048503"/>
              <a:gd name="connsiteY7" fmla="*/ 1106581 h 5313977"/>
              <a:gd name="connsiteX8" fmla="*/ 1565612 w 8048503"/>
              <a:gd name="connsiteY8" fmla="*/ 161794 h 5313977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4460111 w 7937480"/>
              <a:gd name="connsiteY4" fmla="*/ 5290827 h 5290828"/>
              <a:gd name="connsiteX5" fmla="*/ 7274 w 7937480"/>
              <a:gd name="connsiteY5" fmla="*/ 5290828 h 5290828"/>
              <a:gd name="connsiteX6" fmla="*/ 7274 w 7937480"/>
              <a:gd name="connsiteY6" fmla="*/ 5290828 h 5290828"/>
              <a:gd name="connsiteX7" fmla="*/ 0 w 7937480"/>
              <a:gd name="connsiteY7" fmla="*/ 1106581 h 5290828"/>
              <a:gd name="connsiteX8" fmla="*/ 1565612 w 7937480"/>
              <a:gd name="connsiteY8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23816"/>
              <a:gd name="connsiteY0" fmla="*/ 161794 h 5290828"/>
              <a:gd name="connsiteX1" fmla="*/ 1998120 w 7923816"/>
              <a:gd name="connsiteY1" fmla="*/ 13316 h 5290828"/>
              <a:gd name="connsiteX2" fmla="*/ 7484223 w 7923816"/>
              <a:gd name="connsiteY2" fmla="*/ 0 h 5290828"/>
              <a:gd name="connsiteX3" fmla="*/ 7465670 w 7923816"/>
              <a:gd name="connsiteY3" fmla="*/ 4215309 h 5290828"/>
              <a:gd name="connsiteX4" fmla="*/ 6355195 w 7923816"/>
              <a:gd name="connsiteY4" fmla="*/ 4224029 h 5290828"/>
              <a:gd name="connsiteX5" fmla="*/ 5983339 w 7923816"/>
              <a:gd name="connsiteY5" fmla="*/ 4376429 h 5290828"/>
              <a:gd name="connsiteX6" fmla="*/ 4460111 w 7923816"/>
              <a:gd name="connsiteY6" fmla="*/ 5290827 h 5290828"/>
              <a:gd name="connsiteX7" fmla="*/ 7274 w 7923816"/>
              <a:gd name="connsiteY7" fmla="*/ 5290828 h 5290828"/>
              <a:gd name="connsiteX8" fmla="*/ 7274 w 7923816"/>
              <a:gd name="connsiteY8" fmla="*/ 5290828 h 5290828"/>
              <a:gd name="connsiteX9" fmla="*/ 0 w 7923816"/>
              <a:gd name="connsiteY9" fmla="*/ 1106581 h 5290828"/>
              <a:gd name="connsiteX10" fmla="*/ 1565612 w 7923816"/>
              <a:gd name="connsiteY10" fmla="*/ 161794 h 5290828"/>
              <a:gd name="connsiteX0" fmla="*/ 1565612 w 7484223"/>
              <a:gd name="connsiteY0" fmla="*/ 161794 h 5290828"/>
              <a:gd name="connsiteX1" fmla="*/ 1998120 w 7484223"/>
              <a:gd name="connsiteY1" fmla="*/ 13316 h 5290828"/>
              <a:gd name="connsiteX2" fmla="*/ 7484223 w 7484223"/>
              <a:gd name="connsiteY2" fmla="*/ 0 h 5290828"/>
              <a:gd name="connsiteX3" fmla="*/ 7465670 w 7484223"/>
              <a:gd name="connsiteY3" fmla="*/ 4215309 h 5290828"/>
              <a:gd name="connsiteX4" fmla="*/ 6355195 w 7484223"/>
              <a:gd name="connsiteY4" fmla="*/ 4224029 h 5290828"/>
              <a:gd name="connsiteX5" fmla="*/ 5983339 w 7484223"/>
              <a:gd name="connsiteY5" fmla="*/ 4376429 h 5290828"/>
              <a:gd name="connsiteX6" fmla="*/ 4460111 w 7484223"/>
              <a:gd name="connsiteY6" fmla="*/ 5290827 h 5290828"/>
              <a:gd name="connsiteX7" fmla="*/ 7274 w 7484223"/>
              <a:gd name="connsiteY7" fmla="*/ 5290828 h 5290828"/>
              <a:gd name="connsiteX8" fmla="*/ 7274 w 7484223"/>
              <a:gd name="connsiteY8" fmla="*/ 5290828 h 5290828"/>
              <a:gd name="connsiteX9" fmla="*/ 0 w 7484223"/>
              <a:gd name="connsiteY9" fmla="*/ 1106581 h 5290828"/>
              <a:gd name="connsiteX10" fmla="*/ 1565612 w 7484223"/>
              <a:gd name="connsiteY10" fmla="*/ 161794 h 5290828"/>
              <a:gd name="connsiteX0" fmla="*/ 1565612 w 7484277"/>
              <a:gd name="connsiteY0" fmla="*/ 161794 h 5290828"/>
              <a:gd name="connsiteX1" fmla="*/ 1998120 w 7484277"/>
              <a:gd name="connsiteY1" fmla="*/ 13316 h 5290828"/>
              <a:gd name="connsiteX2" fmla="*/ 7484223 w 7484277"/>
              <a:gd name="connsiteY2" fmla="*/ 0 h 5290828"/>
              <a:gd name="connsiteX3" fmla="*/ 7465670 w 7484277"/>
              <a:gd name="connsiteY3" fmla="*/ 4215309 h 5290828"/>
              <a:gd name="connsiteX4" fmla="*/ 6355195 w 7484277"/>
              <a:gd name="connsiteY4" fmla="*/ 4224029 h 5290828"/>
              <a:gd name="connsiteX5" fmla="*/ 5983339 w 7484277"/>
              <a:gd name="connsiteY5" fmla="*/ 4376429 h 5290828"/>
              <a:gd name="connsiteX6" fmla="*/ 4460111 w 7484277"/>
              <a:gd name="connsiteY6" fmla="*/ 5290827 h 5290828"/>
              <a:gd name="connsiteX7" fmla="*/ 7274 w 7484277"/>
              <a:gd name="connsiteY7" fmla="*/ 5290828 h 5290828"/>
              <a:gd name="connsiteX8" fmla="*/ 7274 w 7484277"/>
              <a:gd name="connsiteY8" fmla="*/ 5290828 h 5290828"/>
              <a:gd name="connsiteX9" fmla="*/ 0 w 7484277"/>
              <a:gd name="connsiteY9" fmla="*/ 1106581 h 5290828"/>
              <a:gd name="connsiteX10" fmla="*/ 1565612 w 7484277"/>
              <a:gd name="connsiteY10" fmla="*/ 161794 h 5290828"/>
              <a:gd name="connsiteX0" fmla="*/ 1565612 w 7467644"/>
              <a:gd name="connsiteY0" fmla="*/ 161794 h 5290828"/>
              <a:gd name="connsiteX1" fmla="*/ 1998120 w 7467644"/>
              <a:gd name="connsiteY1" fmla="*/ 13316 h 5290828"/>
              <a:gd name="connsiteX2" fmla="*/ 7456283 w 7467644"/>
              <a:gd name="connsiteY2" fmla="*/ 0 h 5290828"/>
              <a:gd name="connsiteX3" fmla="*/ 7465670 w 7467644"/>
              <a:gd name="connsiteY3" fmla="*/ 4215309 h 5290828"/>
              <a:gd name="connsiteX4" fmla="*/ 6355195 w 7467644"/>
              <a:gd name="connsiteY4" fmla="*/ 4224029 h 5290828"/>
              <a:gd name="connsiteX5" fmla="*/ 5983339 w 7467644"/>
              <a:gd name="connsiteY5" fmla="*/ 4376429 h 5290828"/>
              <a:gd name="connsiteX6" fmla="*/ 4460111 w 7467644"/>
              <a:gd name="connsiteY6" fmla="*/ 5290827 h 5290828"/>
              <a:gd name="connsiteX7" fmla="*/ 7274 w 7467644"/>
              <a:gd name="connsiteY7" fmla="*/ 5290828 h 5290828"/>
              <a:gd name="connsiteX8" fmla="*/ 7274 w 7467644"/>
              <a:gd name="connsiteY8" fmla="*/ 5290828 h 5290828"/>
              <a:gd name="connsiteX9" fmla="*/ 0 w 7467644"/>
              <a:gd name="connsiteY9" fmla="*/ 1106581 h 5290828"/>
              <a:gd name="connsiteX10" fmla="*/ 1565612 w 746764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7317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290828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510747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510747 h 5522321"/>
              <a:gd name="connsiteX8" fmla="*/ 0 w 7459274"/>
              <a:gd name="connsiteY8" fmla="*/ 1106581 h 5522321"/>
              <a:gd name="connsiteX9" fmla="*/ 1565612 w 7459274"/>
              <a:gd name="connsiteY9" fmla="*/ 161794 h 5522321"/>
              <a:gd name="connsiteX0" fmla="*/ 1565612 w 7479879"/>
              <a:gd name="connsiteY0" fmla="*/ 161794 h 5522321"/>
              <a:gd name="connsiteX1" fmla="*/ 1998120 w 7479879"/>
              <a:gd name="connsiteY1" fmla="*/ 13316 h 5522321"/>
              <a:gd name="connsiteX2" fmla="*/ 7456283 w 7479879"/>
              <a:gd name="connsiteY2" fmla="*/ 0 h 5522321"/>
              <a:gd name="connsiteX3" fmla="*/ 7478659 w 7479879"/>
              <a:gd name="connsiteY3" fmla="*/ 3613426 h 5522321"/>
              <a:gd name="connsiteX4" fmla="*/ 6355195 w 7479879"/>
              <a:gd name="connsiteY4" fmla="*/ 4224029 h 5522321"/>
              <a:gd name="connsiteX5" fmla="*/ 5973179 w 7479879"/>
              <a:gd name="connsiteY5" fmla="*/ 4376429 h 5522321"/>
              <a:gd name="connsiteX6" fmla="*/ 4101296 w 7479879"/>
              <a:gd name="connsiteY6" fmla="*/ 5522321 h 5522321"/>
              <a:gd name="connsiteX7" fmla="*/ 7274 w 7479879"/>
              <a:gd name="connsiteY7" fmla="*/ 5510747 h 5522321"/>
              <a:gd name="connsiteX8" fmla="*/ 0 w 7479879"/>
              <a:gd name="connsiteY8" fmla="*/ 1106581 h 5522321"/>
              <a:gd name="connsiteX9" fmla="*/ 1565612 w 7479879"/>
              <a:gd name="connsiteY9" fmla="*/ 161794 h 5522321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5973179 w 7479879"/>
              <a:gd name="connsiteY5" fmla="*/ 4376429 h 5510747"/>
              <a:gd name="connsiteX6" fmla="*/ 4541134 w 7479879"/>
              <a:gd name="connsiteY6" fmla="*/ 5510747 h 5510747"/>
              <a:gd name="connsiteX7" fmla="*/ 7274 w 7479879"/>
              <a:gd name="connsiteY7" fmla="*/ 5510747 h 5510747"/>
              <a:gd name="connsiteX8" fmla="*/ 0 w 7479879"/>
              <a:gd name="connsiteY8" fmla="*/ 1106581 h 5510747"/>
              <a:gd name="connsiteX9" fmla="*/ 1565612 w 7479879"/>
              <a:gd name="connsiteY9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4541134 w 7479879"/>
              <a:gd name="connsiteY5" fmla="*/ 5510747 h 5510747"/>
              <a:gd name="connsiteX6" fmla="*/ 7274 w 7479879"/>
              <a:gd name="connsiteY6" fmla="*/ 5510747 h 5510747"/>
              <a:gd name="connsiteX7" fmla="*/ 0 w 7479879"/>
              <a:gd name="connsiteY7" fmla="*/ 1106581 h 5510747"/>
              <a:gd name="connsiteX8" fmla="*/ 1565612 w 7479879"/>
              <a:gd name="connsiteY8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5315"/>
              <a:gd name="connsiteY0" fmla="*/ 161794 h 5510747"/>
              <a:gd name="connsiteX1" fmla="*/ 1998120 w 7475315"/>
              <a:gd name="connsiteY1" fmla="*/ 13316 h 5510747"/>
              <a:gd name="connsiteX2" fmla="*/ 7456283 w 7475315"/>
              <a:gd name="connsiteY2" fmla="*/ 0 h 5510747"/>
              <a:gd name="connsiteX3" fmla="*/ 7473896 w 7475315"/>
              <a:gd name="connsiteY3" fmla="*/ 3618189 h 5510747"/>
              <a:gd name="connsiteX4" fmla="*/ 4541134 w 7475315"/>
              <a:gd name="connsiteY4" fmla="*/ 5510747 h 5510747"/>
              <a:gd name="connsiteX5" fmla="*/ 7274 w 7475315"/>
              <a:gd name="connsiteY5" fmla="*/ 5510747 h 5510747"/>
              <a:gd name="connsiteX6" fmla="*/ 0 w 7475315"/>
              <a:gd name="connsiteY6" fmla="*/ 1106581 h 5510747"/>
              <a:gd name="connsiteX7" fmla="*/ 1565612 w 7475315"/>
              <a:gd name="connsiteY7" fmla="*/ 161794 h 5510747"/>
              <a:gd name="connsiteX0" fmla="*/ 1565612 w 7466474"/>
              <a:gd name="connsiteY0" fmla="*/ 161794 h 5510747"/>
              <a:gd name="connsiteX1" fmla="*/ 1998120 w 7466474"/>
              <a:gd name="connsiteY1" fmla="*/ 13316 h 5510747"/>
              <a:gd name="connsiteX2" fmla="*/ 7456283 w 7466474"/>
              <a:gd name="connsiteY2" fmla="*/ 0 h 5510747"/>
              <a:gd name="connsiteX3" fmla="*/ 7464371 w 7466474"/>
              <a:gd name="connsiteY3" fmla="*/ 3627714 h 5510747"/>
              <a:gd name="connsiteX4" fmla="*/ 4541134 w 7466474"/>
              <a:gd name="connsiteY4" fmla="*/ 5510747 h 5510747"/>
              <a:gd name="connsiteX5" fmla="*/ 7274 w 7466474"/>
              <a:gd name="connsiteY5" fmla="*/ 5510747 h 5510747"/>
              <a:gd name="connsiteX6" fmla="*/ 0 w 7466474"/>
              <a:gd name="connsiteY6" fmla="*/ 1106581 h 5510747"/>
              <a:gd name="connsiteX7" fmla="*/ 1565612 w 7466474"/>
              <a:gd name="connsiteY7" fmla="*/ 161794 h 5510747"/>
              <a:gd name="connsiteX0" fmla="*/ 1565612 w 7462372"/>
              <a:gd name="connsiteY0" fmla="*/ 161794 h 5510747"/>
              <a:gd name="connsiteX1" fmla="*/ 1998120 w 7462372"/>
              <a:gd name="connsiteY1" fmla="*/ 13316 h 5510747"/>
              <a:gd name="connsiteX2" fmla="*/ 7456283 w 7462372"/>
              <a:gd name="connsiteY2" fmla="*/ 0 h 5510747"/>
              <a:gd name="connsiteX3" fmla="*/ 7459609 w 7462372"/>
              <a:gd name="connsiteY3" fmla="*/ 3632476 h 5510747"/>
              <a:gd name="connsiteX4" fmla="*/ 4541134 w 7462372"/>
              <a:gd name="connsiteY4" fmla="*/ 5510747 h 5510747"/>
              <a:gd name="connsiteX5" fmla="*/ 7274 w 7462372"/>
              <a:gd name="connsiteY5" fmla="*/ 5510747 h 5510747"/>
              <a:gd name="connsiteX6" fmla="*/ 0 w 7462372"/>
              <a:gd name="connsiteY6" fmla="*/ 1106581 h 5510747"/>
              <a:gd name="connsiteX7" fmla="*/ 1565612 w 7462372"/>
              <a:gd name="connsiteY7" fmla="*/ 161794 h 5510747"/>
              <a:gd name="connsiteX0" fmla="*/ 1565612 w 7458839"/>
              <a:gd name="connsiteY0" fmla="*/ 161794 h 5510747"/>
              <a:gd name="connsiteX1" fmla="*/ 1998120 w 7458839"/>
              <a:gd name="connsiteY1" fmla="*/ 13316 h 5510747"/>
              <a:gd name="connsiteX2" fmla="*/ 7456283 w 7458839"/>
              <a:gd name="connsiteY2" fmla="*/ 0 h 5510747"/>
              <a:gd name="connsiteX3" fmla="*/ 7454846 w 7458839"/>
              <a:gd name="connsiteY3" fmla="*/ 3637239 h 5510747"/>
              <a:gd name="connsiteX4" fmla="*/ 4541134 w 7458839"/>
              <a:gd name="connsiteY4" fmla="*/ 5510747 h 5510747"/>
              <a:gd name="connsiteX5" fmla="*/ 7274 w 7458839"/>
              <a:gd name="connsiteY5" fmla="*/ 5510747 h 5510747"/>
              <a:gd name="connsiteX6" fmla="*/ 0 w 7458839"/>
              <a:gd name="connsiteY6" fmla="*/ 1106581 h 5510747"/>
              <a:gd name="connsiteX7" fmla="*/ 1565612 w 7458839"/>
              <a:gd name="connsiteY7" fmla="*/ 161794 h 5510747"/>
              <a:gd name="connsiteX0" fmla="*/ 1565612 w 7456574"/>
              <a:gd name="connsiteY0" fmla="*/ 161794 h 5510747"/>
              <a:gd name="connsiteX1" fmla="*/ 1998120 w 7456574"/>
              <a:gd name="connsiteY1" fmla="*/ 13316 h 5510747"/>
              <a:gd name="connsiteX2" fmla="*/ 7456283 w 7456574"/>
              <a:gd name="connsiteY2" fmla="*/ 0 h 5510747"/>
              <a:gd name="connsiteX3" fmla="*/ 7454846 w 7456574"/>
              <a:gd name="connsiteY3" fmla="*/ 3637239 h 5510747"/>
              <a:gd name="connsiteX4" fmla="*/ 4541134 w 7456574"/>
              <a:gd name="connsiteY4" fmla="*/ 5510747 h 5510747"/>
              <a:gd name="connsiteX5" fmla="*/ 7274 w 7456574"/>
              <a:gd name="connsiteY5" fmla="*/ 5510747 h 5510747"/>
              <a:gd name="connsiteX6" fmla="*/ 0 w 7456574"/>
              <a:gd name="connsiteY6" fmla="*/ 1106581 h 5510747"/>
              <a:gd name="connsiteX7" fmla="*/ 1565612 w 7456574"/>
              <a:gd name="connsiteY7" fmla="*/ 161794 h 5510747"/>
              <a:gd name="connsiteX0" fmla="*/ 1565612 w 7456283"/>
              <a:gd name="connsiteY0" fmla="*/ 161794 h 5510747"/>
              <a:gd name="connsiteX1" fmla="*/ 1998120 w 7456283"/>
              <a:gd name="connsiteY1" fmla="*/ 13316 h 5510747"/>
              <a:gd name="connsiteX2" fmla="*/ 7456283 w 7456283"/>
              <a:gd name="connsiteY2" fmla="*/ 0 h 5510747"/>
              <a:gd name="connsiteX3" fmla="*/ 7454846 w 7456283"/>
              <a:gd name="connsiteY3" fmla="*/ 3637239 h 5510747"/>
              <a:gd name="connsiteX4" fmla="*/ 4541134 w 7456283"/>
              <a:gd name="connsiteY4" fmla="*/ 5510747 h 5510747"/>
              <a:gd name="connsiteX5" fmla="*/ 7274 w 7456283"/>
              <a:gd name="connsiteY5" fmla="*/ 5510747 h 5510747"/>
              <a:gd name="connsiteX6" fmla="*/ 0 w 7456283"/>
              <a:gd name="connsiteY6" fmla="*/ 1106581 h 5510747"/>
              <a:gd name="connsiteX7" fmla="*/ 1565612 w 7456283"/>
              <a:gd name="connsiteY7" fmla="*/ 161794 h 5510747"/>
              <a:gd name="connsiteX0" fmla="*/ 1565612 w 7456283"/>
              <a:gd name="connsiteY0" fmla="*/ 157032 h 5505985"/>
              <a:gd name="connsiteX1" fmla="*/ 1998120 w 7456283"/>
              <a:gd name="connsiteY1" fmla="*/ 8554 h 5505985"/>
              <a:gd name="connsiteX2" fmla="*/ 7456283 w 7456283"/>
              <a:gd name="connsiteY2" fmla="*/ 0 h 5505985"/>
              <a:gd name="connsiteX3" fmla="*/ 7454846 w 7456283"/>
              <a:gd name="connsiteY3" fmla="*/ 3632477 h 5505985"/>
              <a:gd name="connsiteX4" fmla="*/ 4541134 w 7456283"/>
              <a:gd name="connsiteY4" fmla="*/ 5505985 h 5505985"/>
              <a:gd name="connsiteX5" fmla="*/ 7274 w 7456283"/>
              <a:gd name="connsiteY5" fmla="*/ 5505985 h 5505985"/>
              <a:gd name="connsiteX6" fmla="*/ 0 w 7456283"/>
              <a:gd name="connsiteY6" fmla="*/ 1101819 h 5505985"/>
              <a:gd name="connsiteX7" fmla="*/ 1565612 w 7456283"/>
              <a:gd name="connsiteY7" fmla="*/ 157032 h 5505985"/>
              <a:gd name="connsiteX0" fmla="*/ 1565612 w 7461045"/>
              <a:gd name="connsiteY0" fmla="*/ 152269 h 5501222"/>
              <a:gd name="connsiteX1" fmla="*/ 1998120 w 7461045"/>
              <a:gd name="connsiteY1" fmla="*/ 3791 h 5501222"/>
              <a:gd name="connsiteX2" fmla="*/ 7461045 w 7461045"/>
              <a:gd name="connsiteY2" fmla="*/ 0 h 5501222"/>
              <a:gd name="connsiteX3" fmla="*/ 7454846 w 7461045"/>
              <a:gd name="connsiteY3" fmla="*/ 3627714 h 5501222"/>
              <a:gd name="connsiteX4" fmla="*/ 4541134 w 7461045"/>
              <a:gd name="connsiteY4" fmla="*/ 5501222 h 5501222"/>
              <a:gd name="connsiteX5" fmla="*/ 7274 w 7461045"/>
              <a:gd name="connsiteY5" fmla="*/ 5501222 h 5501222"/>
              <a:gd name="connsiteX6" fmla="*/ 0 w 7461045"/>
              <a:gd name="connsiteY6" fmla="*/ 1097056 h 5501222"/>
              <a:gd name="connsiteX7" fmla="*/ 1565612 w 7461045"/>
              <a:gd name="connsiteY7" fmla="*/ 152269 h 5501222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4846 w 7456283"/>
              <a:gd name="connsiteY3" fmla="*/ 3623946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9681"/>
              <a:gd name="connsiteY0" fmla="*/ 148501 h 5497454"/>
              <a:gd name="connsiteX1" fmla="*/ 1998120 w 7459681"/>
              <a:gd name="connsiteY1" fmla="*/ 23 h 5497454"/>
              <a:gd name="connsiteX2" fmla="*/ 7456283 w 7459681"/>
              <a:gd name="connsiteY2" fmla="*/ 994 h 5497454"/>
              <a:gd name="connsiteX3" fmla="*/ 7459608 w 7459681"/>
              <a:gd name="connsiteY3" fmla="*/ 3619183 h 5497454"/>
              <a:gd name="connsiteX4" fmla="*/ 4541134 w 7459681"/>
              <a:gd name="connsiteY4" fmla="*/ 5497454 h 5497454"/>
              <a:gd name="connsiteX5" fmla="*/ 7274 w 7459681"/>
              <a:gd name="connsiteY5" fmla="*/ 5497454 h 5497454"/>
              <a:gd name="connsiteX6" fmla="*/ 0 w 7459681"/>
              <a:gd name="connsiteY6" fmla="*/ 1093288 h 5497454"/>
              <a:gd name="connsiteX7" fmla="*/ 1565612 w 7459681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50371 w 7456283"/>
              <a:gd name="connsiteY4" fmla="*/ 5164945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164945"/>
              <a:gd name="connsiteX1" fmla="*/ 1998120 w 7456283"/>
              <a:gd name="connsiteY1" fmla="*/ 23 h 5164945"/>
              <a:gd name="connsiteX2" fmla="*/ 7456283 w 7456283"/>
              <a:gd name="connsiteY2" fmla="*/ 994 h 5164945"/>
              <a:gd name="connsiteX3" fmla="*/ 7450372 w 7456283"/>
              <a:gd name="connsiteY3" fmla="*/ 3083474 h 5164945"/>
              <a:gd name="connsiteX4" fmla="*/ 4550371 w 7456283"/>
              <a:gd name="connsiteY4" fmla="*/ 5164945 h 5164945"/>
              <a:gd name="connsiteX5" fmla="*/ 7274 w 7456283"/>
              <a:gd name="connsiteY5" fmla="*/ 5137236 h 5164945"/>
              <a:gd name="connsiteX6" fmla="*/ 0 w 7456283"/>
              <a:gd name="connsiteY6" fmla="*/ 1093288 h 5164945"/>
              <a:gd name="connsiteX7" fmla="*/ 1565612 w 7456283"/>
              <a:gd name="connsiteY7" fmla="*/ 148501 h 5164945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56283" h="5137236">
                <a:moveTo>
                  <a:pt x="1565612" y="148501"/>
                </a:moveTo>
                <a:cubicBezTo>
                  <a:pt x="1719941" y="53288"/>
                  <a:pt x="1848871" y="-1284"/>
                  <a:pt x="1998120" y="23"/>
                </a:cubicBezTo>
                <a:lnTo>
                  <a:pt x="7456283" y="994"/>
                </a:lnTo>
                <a:cubicBezTo>
                  <a:pt x="7455564" y="1819613"/>
                  <a:pt x="7451090" y="1264854"/>
                  <a:pt x="7450372" y="3083474"/>
                </a:cubicBezTo>
                <a:lnTo>
                  <a:pt x="4573924" y="5129385"/>
                </a:lnTo>
                <a:lnTo>
                  <a:pt x="7274" y="5137236"/>
                </a:lnTo>
                <a:cubicBezTo>
                  <a:pt x="4849" y="3742487"/>
                  <a:pt x="2425" y="2488037"/>
                  <a:pt x="0" y="1093288"/>
                </a:cubicBezTo>
                <a:cubicBezTo>
                  <a:pt x="200545" y="970070"/>
                  <a:pt x="1400627" y="261559"/>
                  <a:pt x="1565612" y="148501"/>
                </a:cubicBezTo>
                <a:close/>
              </a:path>
            </a:pathLst>
          </a:custGeom>
          <a:noFill/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D9BFFA2-3DD8-5E01-3E75-7B62E12F59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117" y="1071208"/>
            <a:ext cx="11090275" cy="4154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71A0DBCE-9970-B247-64C4-D5AE80C16E0D}"/>
              </a:ext>
            </a:extLst>
          </p:cNvPr>
          <p:cNvSpPr txBox="1"/>
          <p:nvPr/>
        </p:nvSpPr>
        <p:spPr>
          <a:xfrm>
            <a:off x="6095254" y="1936865"/>
            <a:ext cx="4729941" cy="36991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4AD7808-414D-1B3A-9CCC-BFB6D457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11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A559A7C-803D-203C-38E2-29C39EB3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Tilbakestilling fra vare til personbil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0F823B-3195-E7BB-6DE4-25EDC24C6D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48D7B80-3547-6DC5-E4FA-EBE3EE5E4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2" y="1690469"/>
            <a:ext cx="2399523" cy="47990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96AC67E-14F5-B8A4-9928-4DE779EC3151}"/>
              </a:ext>
            </a:extLst>
          </p:cNvPr>
          <p:cNvSpPr txBox="1"/>
          <p:nvPr/>
        </p:nvSpPr>
        <p:spPr>
          <a:xfrm>
            <a:off x="3990110" y="1820487"/>
            <a:ext cx="6600305" cy="2219497"/>
          </a:xfrm>
          <a:prstGeom prst="rect">
            <a:avLst/>
          </a:prstGeom>
          <a:solidFill>
            <a:schemeClr val="accent6">
              <a:lumMod val="85000"/>
            </a:schemeClr>
          </a:solidFill>
          <a:ln>
            <a:solidFill>
              <a:schemeClr val="accent6">
                <a:lumMod val="65000"/>
              </a:schemeClr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Hva er prosessen ved </a:t>
            </a:r>
            <a:r>
              <a:rPr lang="nb-NO" b="1" dirty="0" err="1"/>
              <a:t>tilbakestilling</a:t>
            </a:r>
            <a:r>
              <a:rPr lang="nb-NO" b="1" dirty="0"/>
              <a:t> fra vare- til personbil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Statensvegvesen har bekreftet at tilbakestilling er lovlig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Avgiftsberegning gjøres på skatteetaten.no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Autorisert verksted skal bekrefte at ombygning er gjort etter fabrikkens forskrifter.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Bilen skal vises hos SSV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A95C871-1744-94CD-D2A8-675E1B9EF1D4}"/>
              </a:ext>
            </a:extLst>
          </p:cNvPr>
          <p:cNvSpPr txBox="1"/>
          <p:nvPr/>
        </p:nvSpPr>
        <p:spPr>
          <a:xfrm>
            <a:off x="3990110" y="1820488"/>
            <a:ext cx="6600305" cy="33250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nb-NO" b="1" dirty="0">
                <a:solidFill>
                  <a:schemeClr val="bg1"/>
                </a:solidFill>
              </a:rPr>
              <a:t>Hva er prosessen ved </a:t>
            </a:r>
            <a:r>
              <a:rPr lang="nb-NO" b="1" dirty="0" err="1">
                <a:solidFill>
                  <a:schemeClr val="bg1"/>
                </a:solidFill>
              </a:rPr>
              <a:t>tilbakestilling</a:t>
            </a:r>
            <a:r>
              <a:rPr lang="nb-NO" b="1" dirty="0">
                <a:solidFill>
                  <a:schemeClr val="bg1"/>
                </a:solidFill>
              </a:rPr>
              <a:t> fra vare- til personbil?</a:t>
            </a:r>
          </a:p>
        </p:txBody>
      </p:sp>
    </p:spTree>
    <p:extLst>
      <p:ext uri="{BB962C8B-B14F-4D97-AF65-F5344CB8AC3E}">
        <p14:creationId xmlns:p14="http://schemas.microsoft.com/office/powerpoint/2010/main" val="239589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5212507-C6BF-011C-E0A9-AE9728E3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6025EAC-762D-7636-2551-9C988769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kjøpe EV9 varebil?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5066C2-07B8-62CF-FE79-D19825E168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5EBECC94-2701-074D-5F07-15825A7A7924}"/>
              </a:ext>
            </a:extLst>
          </p:cNvPr>
          <p:cNvSpPr txBox="1"/>
          <p:nvPr/>
        </p:nvSpPr>
        <p:spPr>
          <a:xfrm>
            <a:off x="766414" y="1851802"/>
            <a:ext cx="3254478" cy="4142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Hvorfor elektrisk varebil?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Miljø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Grønn profil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Delta på anbud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Kjører i kollektivfeltet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Varebilsparkering i større byer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God fremkommelighet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God å dra henger med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Rimelig drivstoff utgifter om man lader «hjemme»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9BF1B07-94BF-EC24-E7BC-1B8DDCBF692A}"/>
              </a:ext>
            </a:extLst>
          </p:cNvPr>
          <p:cNvSpPr txBox="1"/>
          <p:nvPr/>
        </p:nvSpPr>
        <p:spPr>
          <a:xfrm>
            <a:off x="4250244" y="1878205"/>
            <a:ext cx="3800167" cy="41425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Hvorfor EV9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Mulighet for 4WD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God ladehastighet året rundt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God rekkevidde året rundt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Hengervekt 2500 kg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Design som skaper oppmerksomhet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7 års garanti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V2L – integrert powerbank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Meget godt utstyrt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Komfort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Romslig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Service intervall 2 år/30.000 km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B5651A6-D34A-47DA-3E01-387F4C273969}"/>
              </a:ext>
            </a:extLst>
          </p:cNvPr>
          <p:cNvSpPr txBox="1"/>
          <p:nvPr/>
        </p:nvSpPr>
        <p:spPr>
          <a:xfrm>
            <a:off x="8279763" y="1878205"/>
            <a:ext cx="3360629" cy="41194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Litt fakta: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350 km x 250 dager = 87.500 årlige km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Lang rekkevidde og raskt </a:t>
            </a:r>
            <a:r>
              <a:rPr lang="nb-NO" dirty="0" err="1"/>
              <a:t>lading</a:t>
            </a:r>
            <a:r>
              <a:rPr lang="nb-NO" dirty="0"/>
              <a:t> gir økt omsetning og fornøyde brukere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Bruker man 1 time ekstra hver uke på å lade grunnet kortere rekkevidde eller tregere ladehastighet, mister </a:t>
            </a:r>
            <a:r>
              <a:rPr lang="nb-NO"/>
              <a:t>manmye </a:t>
            </a:r>
            <a:r>
              <a:rPr lang="nb-NO" dirty="0"/>
              <a:t>omsetning på et år.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9FF52C7-D5FF-BFAE-32D6-948F659DCCC6}"/>
              </a:ext>
            </a:extLst>
          </p:cNvPr>
          <p:cNvSpPr txBox="1"/>
          <p:nvPr/>
        </p:nvSpPr>
        <p:spPr>
          <a:xfrm>
            <a:off x="766414" y="1849346"/>
            <a:ext cx="3254478" cy="52237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sz="2400" b="1" dirty="0">
                <a:solidFill>
                  <a:schemeClr val="bg1"/>
                </a:solidFill>
              </a:rPr>
              <a:t>Hvorfor elektrisk varebil?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5DAA67D-BFF1-D2CF-9BDB-10E916B785A6}"/>
              </a:ext>
            </a:extLst>
          </p:cNvPr>
          <p:cNvSpPr txBox="1"/>
          <p:nvPr/>
        </p:nvSpPr>
        <p:spPr>
          <a:xfrm>
            <a:off x="4260933" y="1850454"/>
            <a:ext cx="3800167" cy="52127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Hvorfor EV9 ?</a:t>
            </a:r>
          </a:p>
          <a:p>
            <a:pPr algn="l"/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B7301A7-37C2-C8D0-463D-17A489EB34A5}"/>
              </a:ext>
            </a:extLst>
          </p:cNvPr>
          <p:cNvSpPr txBox="1"/>
          <p:nvPr/>
        </p:nvSpPr>
        <p:spPr>
          <a:xfrm>
            <a:off x="8279763" y="1891458"/>
            <a:ext cx="3382007" cy="48026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nb-NO" sz="2400" b="1" dirty="0">
                <a:solidFill>
                  <a:schemeClr val="bg1"/>
                </a:solidFill>
              </a:rPr>
              <a:t>Litt fakta:</a:t>
            </a:r>
          </a:p>
          <a:p>
            <a:pPr algn="l"/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6A3DC76-615F-3B4C-92BA-DA7C1D8B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5C2C320-E13C-9ACD-F492-4A91FEC4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dirty="0"/>
              <a:t>EV9 er første elektriske Kia på grønne skilter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6AF6B4E-2C5D-D7BF-0F30-C78E7A1F04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7EAAB8-F314-3F40-5E76-DA5C9B208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17" y="1656989"/>
            <a:ext cx="8239922" cy="46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B9197BC-ECCE-AD27-AF8C-114B1E90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0117" y="6306952"/>
            <a:ext cx="1223865" cy="365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A5D78A9C-5499-4BCC-B39B-C859BB580E0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F9807E0-2BAA-30CF-1C3D-3DB4ADB5E101}"/>
              </a:ext>
            </a:extLst>
          </p:cNvPr>
          <p:cNvSpPr txBox="1"/>
          <p:nvPr/>
        </p:nvSpPr>
        <p:spPr>
          <a:xfrm>
            <a:off x="550864" y="2423160"/>
            <a:ext cx="4005896" cy="3418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spcBef>
                <a:spcPts val="1000"/>
              </a:spcBef>
              <a:buFont typeface="Calibri" panose="020F0502020204030204" pitchFamily="34" charset="0"/>
              <a:buChar char="›"/>
            </a:pPr>
            <a:r>
              <a:rPr lang="en-GB" sz="2200">
                <a:solidFill>
                  <a:schemeClr val="accent1"/>
                </a:solidFill>
              </a:rPr>
              <a:t>Alle EV9 uten soltak kan bygges om </a:t>
            </a:r>
          </a:p>
          <a:p>
            <a:pPr marL="228600" indent="-228600">
              <a:spcBef>
                <a:spcPts val="1000"/>
              </a:spcBef>
              <a:buFont typeface="Calibri" panose="020F0502020204030204" pitchFamily="34" charset="0"/>
              <a:buChar char="›"/>
            </a:pPr>
            <a:r>
              <a:rPr lang="en-GB" sz="2200">
                <a:solidFill>
                  <a:schemeClr val="accent1"/>
                </a:solidFill>
              </a:rPr>
              <a:t>Ingen endringer på bilen utvendig</a:t>
            </a:r>
          </a:p>
          <a:p>
            <a:pPr marL="228600" indent="-228600">
              <a:spcBef>
                <a:spcPts val="1000"/>
              </a:spcBef>
              <a:buFont typeface="Calibri" panose="020F0502020204030204" pitchFamily="34" charset="0"/>
              <a:buChar char="›"/>
            </a:pPr>
            <a:r>
              <a:rPr lang="en-GB" sz="2200">
                <a:solidFill>
                  <a:schemeClr val="accent1"/>
                </a:solidFill>
              </a:rPr>
              <a:t>Ingen endringer i innertak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4F126D7-1707-A0EB-160A-89567A0D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3795"/>
            <a:ext cx="11090275" cy="511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900" kern="1200" cap="all" baseline="0">
                <a:latin typeface="+mj-lt"/>
                <a:ea typeface="+mj-ea"/>
                <a:cs typeface="+mj-cs"/>
              </a:rPr>
              <a:t>Produkt presentasjon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00505F84-6BD0-00DE-A73C-30C34AC4D6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27" b="1"/>
          <a:stretch/>
        </p:blipFill>
        <p:spPr>
          <a:xfrm>
            <a:off x="4745618" y="1732338"/>
            <a:ext cx="7456283" cy="5137236"/>
          </a:xfrm>
          <a:custGeom>
            <a:avLst/>
            <a:gdLst>
              <a:gd name="connsiteX0" fmla="*/ 0 w 7635875"/>
              <a:gd name="connsiteY0" fmla="*/ 0 h 5300661"/>
              <a:gd name="connsiteX1" fmla="*/ 0 w 7635875"/>
              <a:gd name="connsiteY1" fmla="*/ 0 h 5300661"/>
              <a:gd name="connsiteX2" fmla="*/ 7635875 w 7635875"/>
              <a:gd name="connsiteY2" fmla="*/ 0 h 5300661"/>
              <a:gd name="connsiteX3" fmla="*/ 7635875 w 7635875"/>
              <a:gd name="connsiteY3" fmla="*/ 0 h 5300661"/>
              <a:gd name="connsiteX4" fmla="*/ 7635875 w 7635875"/>
              <a:gd name="connsiteY4" fmla="*/ 5300661 h 5300661"/>
              <a:gd name="connsiteX5" fmla="*/ 7635875 w 7635875"/>
              <a:gd name="connsiteY5" fmla="*/ 5300661 h 5300661"/>
              <a:gd name="connsiteX6" fmla="*/ 0 w 7635875"/>
              <a:gd name="connsiteY6" fmla="*/ 5300661 h 5300661"/>
              <a:gd name="connsiteX7" fmla="*/ 0 w 7635875"/>
              <a:gd name="connsiteY7" fmla="*/ 5300661 h 5300661"/>
              <a:gd name="connsiteX8" fmla="*/ 0 w 7635875"/>
              <a:gd name="connsiteY8" fmla="*/ 0 h 5300661"/>
              <a:gd name="connsiteX0" fmla="*/ 7274 w 7643149"/>
              <a:gd name="connsiteY0" fmla="*/ 0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7274 w 7643149"/>
              <a:gd name="connsiteY9" fmla="*/ 0 h 5300661"/>
              <a:gd name="connsiteX0" fmla="*/ 1581431 w 7643149"/>
              <a:gd name="connsiteY0" fmla="*/ 613458 h 5300661"/>
              <a:gd name="connsiteX1" fmla="*/ 7274 w 7643149"/>
              <a:gd name="connsiteY1" fmla="*/ 0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81431 w 7643149"/>
              <a:gd name="connsiteY0" fmla="*/ 613458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81431 w 7643149"/>
              <a:gd name="connsiteY9" fmla="*/ 613458 h 5300661"/>
              <a:gd name="connsiteX0" fmla="*/ 1535132 w 7643149"/>
              <a:gd name="connsiteY0" fmla="*/ 11574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35132 w 7643149"/>
              <a:gd name="connsiteY9" fmla="*/ 11574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0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49161 h 5300661"/>
              <a:gd name="connsiteX4" fmla="*/ 7643149 w 7643149"/>
              <a:gd name="connsiteY4" fmla="*/ 5300661 h 5300661"/>
              <a:gd name="connsiteX5" fmla="*/ 7643149 w 7643149"/>
              <a:gd name="connsiteY5" fmla="*/ 5300661 h 5300661"/>
              <a:gd name="connsiteX6" fmla="*/ 7274 w 7643149"/>
              <a:gd name="connsiteY6" fmla="*/ 5300661 h 5300661"/>
              <a:gd name="connsiteX7" fmla="*/ 7274 w 7643149"/>
              <a:gd name="connsiteY7" fmla="*/ 5300661 h 5300661"/>
              <a:gd name="connsiteX8" fmla="*/ 0 w 7643149"/>
              <a:gd name="connsiteY8" fmla="*/ 1116414 h 5300661"/>
              <a:gd name="connsiteX9" fmla="*/ 1565612 w 7643149"/>
              <a:gd name="connsiteY9" fmla="*/ 171627 h 5300661"/>
              <a:gd name="connsiteX0" fmla="*/ 1565612 w 7643149"/>
              <a:gd name="connsiteY0" fmla="*/ 171627 h 5300661"/>
              <a:gd name="connsiteX1" fmla="*/ 1998120 w 7643149"/>
              <a:gd name="connsiteY1" fmla="*/ 23149 h 5300661"/>
              <a:gd name="connsiteX2" fmla="*/ 7643149 w 7643149"/>
              <a:gd name="connsiteY2" fmla="*/ 0 h 5300661"/>
              <a:gd name="connsiteX3" fmla="*/ 7643149 w 7643149"/>
              <a:gd name="connsiteY3" fmla="*/ 5300661 h 5300661"/>
              <a:gd name="connsiteX4" fmla="*/ 7643149 w 7643149"/>
              <a:gd name="connsiteY4" fmla="*/ 5300661 h 5300661"/>
              <a:gd name="connsiteX5" fmla="*/ 7274 w 7643149"/>
              <a:gd name="connsiteY5" fmla="*/ 5300661 h 5300661"/>
              <a:gd name="connsiteX6" fmla="*/ 7274 w 7643149"/>
              <a:gd name="connsiteY6" fmla="*/ 5300661 h 5300661"/>
              <a:gd name="connsiteX7" fmla="*/ 0 w 7643149"/>
              <a:gd name="connsiteY7" fmla="*/ 1116414 h 5300661"/>
              <a:gd name="connsiteX8" fmla="*/ 1565612 w 7643149"/>
              <a:gd name="connsiteY8" fmla="*/ 171627 h 5300661"/>
              <a:gd name="connsiteX0" fmla="*/ 1565612 w 7643149"/>
              <a:gd name="connsiteY0" fmla="*/ 161795 h 5290829"/>
              <a:gd name="connsiteX1" fmla="*/ 1998120 w 7643149"/>
              <a:gd name="connsiteY1" fmla="*/ 13317 h 5290829"/>
              <a:gd name="connsiteX2" fmla="*/ 7643149 w 7643149"/>
              <a:gd name="connsiteY2" fmla="*/ 0 h 5290829"/>
              <a:gd name="connsiteX3" fmla="*/ 7643149 w 7643149"/>
              <a:gd name="connsiteY3" fmla="*/ 5290829 h 5290829"/>
              <a:gd name="connsiteX4" fmla="*/ 7643149 w 7643149"/>
              <a:gd name="connsiteY4" fmla="*/ 5290829 h 5290829"/>
              <a:gd name="connsiteX5" fmla="*/ 7274 w 7643149"/>
              <a:gd name="connsiteY5" fmla="*/ 5290829 h 5290829"/>
              <a:gd name="connsiteX6" fmla="*/ 7274 w 7643149"/>
              <a:gd name="connsiteY6" fmla="*/ 5290829 h 5290829"/>
              <a:gd name="connsiteX7" fmla="*/ 0 w 7643149"/>
              <a:gd name="connsiteY7" fmla="*/ 1106582 h 5290829"/>
              <a:gd name="connsiteX8" fmla="*/ 1565612 w 7643149"/>
              <a:gd name="connsiteY8" fmla="*/ 161795 h 5290829"/>
              <a:gd name="connsiteX0" fmla="*/ 1565612 w 7643149"/>
              <a:gd name="connsiteY0" fmla="*/ 148501 h 5277535"/>
              <a:gd name="connsiteX1" fmla="*/ 1998120 w 7643149"/>
              <a:gd name="connsiteY1" fmla="*/ 23 h 5277535"/>
              <a:gd name="connsiteX2" fmla="*/ 7643149 w 7643149"/>
              <a:gd name="connsiteY2" fmla="*/ 16203 h 5277535"/>
              <a:gd name="connsiteX3" fmla="*/ 7643149 w 7643149"/>
              <a:gd name="connsiteY3" fmla="*/ 5277535 h 5277535"/>
              <a:gd name="connsiteX4" fmla="*/ 7643149 w 7643149"/>
              <a:gd name="connsiteY4" fmla="*/ 5277535 h 5277535"/>
              <a:gd name="connsiteX5" fmla="*/ 7274 w 7643149"/>
              <a:gd name="connsiteY5" fmla="*/ 5277535 h 5277535"/>
              <a:gd name="connsiteX6" fmla="*/ 7274 w 7643149"/>
              <a:gd name="connsiteY6" fmla="*/ 5277535 h 5277535"/>
              <a:gd name="connsiteX7" fmla="*/ 0 w 7643149"/>
              <a:gd name="connsiteY7" fmla="*/ 1093288 h 5277535"/>
              <a:gd name="connsiteX8" fmla="*/ 1565612 w 7643149"/>
              <a:gd name="connsiteY8" fmla="*/ 148501 h 5277535"/>
              <a:gd name="connsiteX0" fmla="*/ 1565612 w 7652982"/>
              <a:gd name="connsiteY0" fmla="*/ 161794 h 5290828"/>
              <a:gd name="connsiteX1" fmla="*/ 1998120 w 7652982"/>
              <a:gd name="connsiteY1" fmla="*/ 13316 h 5290828"/>
              <a:gd name="connsiteX2" fmla="*/ 7652982 w 7652982"/>
              <a:gd name="connsiteY2" fmla="*/ 0 h 5290828"/>
              <a:gd name="connsiteX3" fmla="*/ 7643149 w 7652982"/>
              <a:gd name="connsiteY3" fmla="*/ 5290828 h 5290828"/>
              <a:gd name="connsiteX4" fmla="*/ 7643149 w 7652982"/>
              <a:gd name="connsiteY4" fmla="*/ 5290828 h 5290828"/>
              <a:gd name="connsiteX5" fmla="*/ 7274 w 7652982"/>
              <a:gd name="connsiteY5" fmla="*/ 5290828 h 5290828"/>
              <a:gd name="connsiteX6" fmla="*/ 7274 w 7652982"/>
              <a:gd name="connsiteY6" fmla="*/ 5290828 h 5290828"/>
              <a:gd name="connsiteX7" fmla="*/ 0 w 7652982"/>
              <a:gd name="connsiteY7" fmla="*/ 1106581 h 5290828"/>
              <a:gd name="connsiteX8" fmla="*/ 1565612 w 7652982"/>
              <a:gd name="connsiteY8" fmla="*/ 161794 h 5290828"/>
              <a:gd name="connsiteX0" fmla="*/ 1565612 w 7643202"/>
              <a:gd name="connsiteY0" fmla="*/ 161794 h 5290828"/>
              <a:gd name="connsiteX1" fmla="*/ 1998120 w 7643202"/>
              <a:gd name="connsiteY1" fmla="*/ 13316 h 5290828"/>
              <a:gd name="connsiteX2" fmla="*/ 7502511 w 7643202"/>
              <a:gd name="connsiteY2" fmla="*/ 0 h 5290828"/>
              <a:gd name="connsiteX3" fmla="*/ 7643149 w 7643202"/>
              <a:gd name="connsiteY3" fmla="*/ 5290828 h 5290828"/>
              <a:gd name="connsiteX4" fmla="*/ 7643149 w 7643202"/>
              <a:gd name="connsiteY4" fmla="*/ 5290828 h 5290828"/>
              <a:gd name="connsiteX5" fmla="*/ 7274 w 7643202"/>
              <a:gd name="connsiteY5" fmla="*/ 5290828 h 5290828"/>
              <a:gd name="connsiteX6" fmla="*/ 7274 w 7643202"/>
              <a:gd name="connsiteY6" fmla="*/ 5290828 h 5290828"/>
              <a:gd name="connsiteX7" fmla="*/ 0 w 7643202"/>
              <a:gd name="connsiteY7" fmla="*/ 1106581 h 5290828"/>
              <a:gd name="connsiteX8" fmla="*/ 1565612 w 7643202"/>
              <a:gd name="connsiteY8" fmla="*/ 161794 h 5290828"/>
              <a:gd name="connsiteX0" fmla="*/ 1565612 w 7643202"/>
              <a:gd name="connsiteY0" fmla="*/ 161794 h 5313977"/>
              <a:gd name="connsiteX1" fmla="*/ 1998120 w 7643202"/>
              <a:gd name="connsiteY1" fmla="*/ 13316 h 5313977"/>
              <a:gd name="connsiteX2" fmla="*/ 7502511 w 7643202"/>
              <a:gd name="connsiteY2" fmla="*/ 0 h 5313977"/>
              <a:gd name="connsiteX3" fmla="*/ 7643149 w 7643202"/>
              <a:gd name="connsiteY3" fmla="*/ 5290828 h 5313977"/>
              <a:gd name="connsiteX4" fmla="*/ 7457954 w 7643202"/>
              <a:gd name="connsiteY4" fmla="*/ 5313977 h 5313977"/>
              <a:gd name="connsiteX5" fmla="*/ 7274 w 7643202"/>
              <a:gd name="connsiteY5" fmla="*/ 5290828 h 5313977"/>
              <a:gd name="connsiteX6" fmla="*/ 7274 w 7643202"/>
              <a:gd name="connsiteY6" fmla="*/ 5290828 h 5313977"/>
              <a:gd name="connsiteX7" fmla="*/ 0 w 7643202"/>
              <a:gd name="connsiteY7" fmla="*/ 1106581 h 5313977"/>
              <a:gd name="connsiteX8" fmla="*/ 1565612 w 7643202"/>
              <a:gd name="connsiteY8" fmla="*/ 161794 h 5313977"/>
              <a:gd name="connsiteX0" fmla="*/ 1565612 w 8292618"/>
              <a:gd name="connsiteY0" fmla="*/ 161794 h 5313977"/>
              <a:gd name="connsiteX1" fmla="*/ 1998120 w 8292618"/>
              <a:gd name="connsiteY1" fmla="*/ 13316 h 5313977"/>
              <a:gd name="connsiteX2" fmla="*/ 7502511 w 8292618"/>
              <a:gd name="connsiteY2" fmla="*/ 0 h 5313977"/>
              <a:gd name="connsiteX3" fmla="*/ 7457954 w 8292618"/>
              <a:gd name="connsiteY3" fmla="*/ 5313977 h 5313977"/>
              <a:gd name="connsiteX4" fmla="*/ 7274 w 8292618"/>
              <a:gd name="connsiteY4" fmla="*/ 5290828 h 5313977"/>
              <a:gd name="connsiteX5" fmla="*/ 7274 w 8292618"/>
              <a:gd name="connsiteY5" fmla="*/ 5290828 h 5313977"/>
              <a:gd name="connsiteX6" fmla="*/ 0 w 8292618"/>
              <a:gd name="connsiteY6" fmla="*/ 1106581 h 5313977"/>
              <a:gd name="connsiteX7" fmla="*/ 1565612 w 8292618"/>
              <a:gd name="connsiteY7" fmla="*/ 161794 h 5313977"/>
              <a:gd name="connsiteX0" fmla="*/ 1565612 w 8023930"/>
              <a:gd name="connsiteY0" fmla="*/ 161794 h 5313977"/>
              <a:gd name="connsiteX1" fmla="*/ 1998120 w 8023930"/>
              <a:gd name="connsiteY1" fmla="*/ 13316 h 5313977"/>
              <a:gd name="connsiteX2" fmla="*/ 7502511 w 8023930"/>
              <a:gd name="connsiteY2" fmla="*/ 0 h 5313977"/>
              <a:gd name="connsiteX3" fmla="*/ 7457954 w 8023930"/>
              <a:gd name="connsiteY3" fmla="*/ 5313977 h 5313977"/>
              <a:gd name="connsiteX4" fmla="*/ 7274 w 8023930"/>
              <a:gd name="connsiteY4" fmla="*/ 5290828 h 5313977"/>
              <a:gd name="connsiteX5" fmla="*/ 7274 w 8023930"/>
              <a:gd name="connsiteY5" fmla="*/ 5290828 h 5313977"/>
              <a:gd name="connsiteX6" fmla="*/ 0 w 8023930"/>
              <a:gd name="connsiteY6" fmla="*/ 1106581 h 5313977"/>
              <a:gd name="connsiteX7" fmla="*/ 1565612 w 8023930"/>
              <a:gd name="connsiteY7" fmla="*/ 161794 h 5313977"/>
              <a:gd name="connsiteX0" fmla="*/ 1565612 w 8048503"/>
              <a:gd name="connsiteY0" fmla="*/ 161794 h 5313977"/>
              <a:gd name="connsiteX1" fmla="*/ 1998120 w 8048503"/>
              <a:gd name="connsiteY1" fmla="*/ 13316 h 5313977"/>
              <a:gd name="connsiteX2" fmla="*/ 7502511 w 8048503"/>
              <a:gd name="connsiteY2" fmla="*/ 0 h 5313977"/>
              <a:gd name="connsiteX3" fmla="*/ 7465670 w 8048503"/>
              <a:gd name="connsiteY3" fmla="*/ 4197021 h 5313977"/>
              <a:gd name="connsiteX4" fmla="*/ 7457954 w 8048503"/>
              <a:gd name="connsiteY4" fmla="*/ 5313977 h 5313977"/>
              <a:gd name="connsiteX5" fmla="*/ 7274 w 8048503"/>
              <a:gd name="connsiteY5" fmla="*/ 5290828 h 5313977"/>
              <a:gd name="connsiteX6" fmla="*/ 7274 w 8048503"/>
              <a:gd name="connsiteY6" fmla="*/ 5290828 h 5313977"/>
              <a:gd name="connsiteX7" fmla="*/ 0 w 8048503"/>
              <a:gd name="connsiteY7" fmla="*/ 1106581 h 5313977"/>
              <a:gd name="connsiteX8" fmla="*/ 1565612 w 8048503"/>
              <a:gd name="connsiteY8" fmla="*/ 161794 h 5313977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4460111 w 7937480"/>
              <a:gd name="connsiteY4" fmla="*/ 5290827 h 5290828"/>
              <a:gd name="connsiteX5" fmla="*/ 7274 w 7937480"/>
              <a:gd name="connsiteY5" fmla="*/ 5290828 h 5290828"/>
              <a:gd name="connsiteX6" fmla="*/ 7274 w 7937480"/>
              <a:gd name="connsiteY6" fmla="*/ 5290828 h 5290828"/>
              <a:gd name="connsiteX7" fmla="*/ 0 w 7937480"/>
              <a:gd name="connsiteY7" fmla="*/ 1106581 h 5290828"/>
              <a:gd name="connsiteX8" fmla="*/ 1565612 w 7937480"/>
              <a:gd name="connsiteY8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5983339 w 7937480"/>
              <a:gd name="connsiteY4" fmla="*/ 4376429 h 5290828"/>
              <a:gd name="connsiteX5" fmla="*/ 4460111 w 7937480"/>
              <a:gd name="connsiteY5" fmla="*/ 5290827 h 5290828"/>
              <a:gd name="connsiteX6" fmla="*/ 7274 w 7937480"/>
              <a:gd name="connsiteY6" fmla="*/ 5290828 h 5290828"/>
              <a:gd name="connsiteX7" fmla="*/ 7274 w 7937480"/>
              <a:gd name="connsiteY7" fmla="*/ 5290828 h 5290828"/>
              <a:gd name="connsiteX8" fmla="*/ 0 w 7937480"/>
              <a:gd name="connsiteY8" fmla="*/ 1106581 h 5290828"/>
              <a:gd name="connsiteX9" fmla="*/ 1565612 w 7937480"/>
              <a:gd name="connsiteY9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197021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37480"/>
              <a:gd name="connsiteY0" fmla="*/ 161794 h 5290828"/>
              <a:gd name="connsiteX1" fmla="*/ 1998120 w 7937480"/>
              <a:gd name="connsiteY1" fmla="*/ 13316 h 5290828"/>
              <a:gd name="connsiteX2" fmla="*/ 7502511 w 7937480"/>
              <a:gd name="connsiteY2" fmla="*/ 0 h 5290828"/>
              <a:gd name="connsiteX3" fmla="*/ 7465670 w 7937480"/>
              <a:gd name="connsiteY3" fmla="*/ 4215309 h 5290828"/>
              <a:gd name="connsiteX4" fmla="*/ 6355195 w 7937480"/>
              <a:gd name="connsiteY4" fmla="*/ 4224029 h 5290828"/>
              <a:gd name="connsiteX5" fmla="*/ 5983339 w 7937480"/>
              <a:gd name="connsiteY5" fmla="*/ 4376429 h 5290828"/>
              <a:gd name="connsiteX6" fmla="*/ 4460111 w 7937480"/>
              <a:gd name="connsiteY6" fmla="*/ 5290827 h 5290828"/>
              <a:gd name="connsiteX7" fmla="*/ 7274 w 7937480"/>
              <a:gd name="connsiteY7" fmla="*/ 5290828 h 5290828"/>
              <a:gd name="connsiteX8" fmla="*/ 7274 w 7937480"/>
              <a:gd name="connsiteY8" fmla="*/ 5290828 h 5290828"/>
              <a:gd name="connsiteX9" fmla="*/ 0 w 7937480"/>
              <a:gd name="connsiteY9" fmla="*/ 1106581 h 5290828"/>
              <a:gd name="connsiteX10" fmla="*/ 1565612 w 7937480"/>
              <a:gd name="connsiteY10" fmla="*/ 161794 h 5290828"/>
              <a:gd name="connsiteX0" fmla="*/ 1565612 w 7923816"/>
              <a:gd name="connsiteY0" fmla="*/ 161794 h 5290828"/>
              <a:gd name="connsiteX1" fmla="*/ 1998120 w 7923816"/>
              <a:gd name="connsiteY1" fmla="*/ 13316 h 5290828"/>
              <a:gd name="connsiteX2" fmla="*/ 7484223 w 7923816"/>
              <a:gd name="connsiteY2" fmla="*/ 0 h 5290828"/>
              <a:gd name="connsiteX3" fmla="*/ 7465670 w 7923816"/>
              <a:gd name="connsiteY3" fmla="*/ 4215309 h 5290828"/>
              <a:gd name="connsiteX4" fmla="*/ 6355195 w 7923816"/>
              <a:gd name="connsiteY4" fmla="*/ 4224029 h 5290828"/>
              <a:gd name="connsiteX5" fmla="*/ 5983339 w 7923816"/>
              <a:gd name="connsiteY5" fmla="*/ 4376429 h 5290828"/>
              <a:gd name="connsiteX6" fmla="*/ 4460111 w 7923816"/>
              <a:gd name="connsiteY6" fmla="*/ 5290827 h 5290828"/>
              <a:gd name="connsiteX7" fmla="*/ 7274 w 7923816"/>
              <a:gd name="connsiteY7" fmla="*/ 5290828 h 5290828"/>
              <a:gd name="connsiteX8" fmla="*/ 7274 w 7923816"/>
              <a:gd name="connsiteY8" fmla="*/ 5290828 h 5290828"/>
              <a:gd name="connsiteX9" fmla="*/ 0 w 7923816"/>
              <a:gd name="connsiteY9" fmla="*/ 1106581 h 5290828"/>
              <a:gd name="connsiteX10" fmla="*/ 1565612 w 7923816"/>
              <a:gd name="connsiteY10" fmla="*/ 161794 h 5290828"/>
              <a:gd name="connsiteX0" fmla="*/ 1565612 w 7484223"/>
              <a:gd name="connsiteY0" fmla="*/ 161794 h 5290828"/>
              <a:gd name="connsiteX1" fmla="*/ 1998120 w 7484223"/>
              <a:gd name="connsiteY1" fmla="*/ 13316 h 5290828"/>
              <a:gd name="connsiteX2" fmla="*/ 7484223 w 7484223"/>
              <a:gd name="connsiteY2" fmla="*/ 0 h 5290828"/>
              <a:gd name="connsiteX3" fmla="*/ 7465670 w 7484223"/>
              <a:gd name="connsiteY3" fmla="*/ 4215309 h 5290828"/>
              <a:gd name="connsiteX4" fmla="*/ 6355195 w 7484223"/>
              <a:gd name="connsiteY4" fmla="*/ 4224029 h 5290828"/>
              <a:gd name="connsiteX5" fmla="*/ 5983339 w 7484223"/>
              <a:gd name="connsiteY5" fmla="*/ 4376429 h 5290828"/>
              <a:gd name="connsiteX6" fmla="*/ 4460111 w 7484223"/>
              <a:gd name="connsiteY6" fmla="*/ 5290827 h 5290828"/>
              <a:gd name="connsiteX7" fmla="*/ 7274 w 7484223"/>
              <a:gd name="connsiteY7" fmla="*/ 5290828 h 5290828"/>
              <a:gd name="connsiteX8" fmla="*/ 7274 w 7484223"/>
              <a:gd name="connsiteY8" fmla="*/ 5290828 h 5290828"/>
              <a:gd name="connsiteX9" fmla="*/ 0 w 7484223"/>
              <a:gd name="connsiteY9" fmla="*/ 1106581 h 5290828"/>
              <a:gd name="connsiteX10" fmla="*/ 1565612 w 7484223"/>
              <a:gd name="connsiteY10" fmla="*/ 161794 h 5290828"/>
              <a:gd name="connsiteX0" fmla="*/ 1565612 w 7484277"/>
              <a:gd name="connsiteY0" fmla="*/ 161794 h 5290828"/>
              <a:gd name="connsiteX1" fmla="*/ 1998120 w 7484277"/>
              <a:gd name="connsiteY1" fmla="*/ 13316 h 5290828"/>
              <a:gd name="connsiteX2" fmla="*/ 7484223 w 7484277"/>
              <a:gd name="connsiteY2" fmla="*/ 0 h 5290828"/>
              <a:gd name="connsiteX3" fmla="*/ 7465670 w 7484277"/>
              <a:gd name="connsiteY3" fmla="*/ 4215309 h 5290828"/>
              <a:gd name="connsiteX4" fmla="*/ 6355195 w 7484277"/>
              <a:gd name="connsiteY4" fmla="*/ 4224029 h 5290828"/>
              <a:gd name="connsiteX5" fmla="*/ 5983339 w 7484277"/>
              <a:gd name="connsiteY5" fmla="*/ 4376429 h 5290828"/>
              <a:gd name="connsiteX6" fmla="*/ 4460111 w 7484277"/>
              <a:gd name="connsiteY6" fmla="*/ 5290827 h 5290828"/>
              <a:gd name="connsiteX7" fmla="*/ 7274 w 7484277"/>
              <a:gd name="connsiteY7" fmla="*/ 5290828 h 5290828"/>
              <a:gd name="connsiteX8" fmla="*/ 7274 w 7484277"/>
              <a:gd name="connsiteY8" fmla="*/ 5290828 h 5290828"/>
              <a:gd name="connsiteX9" fmla="*/ 0 w 7484277"/>
              <a:gd name="connsiteY9" fmla="*/ 1106581 h 5290828"/>
              <a:gd name="connsiteX10" fmla="*/ 1565612 w 7484277"/>
              <a:gd name="connsiteY10" fmla="*/ 161794 h 5290828"/>
              <a:gd name="connsiteX0" fmla="*/ 1565612 w 7467644"/>
              <a:gd name="connsiteY0" fmla="*/ 161794 h 5290828"/>
              <a:gd name="connsiteX1" fmla="*/ 1998120 w 7467644"/>
              <a:gd name="connsiteY1" fmla="*/ 13316 h 5290828"/>
              <a:gd name="connsiteX2" fmla="*/ 7456283 w 7467644"/>
              <a:gd name="connsiteY2" fmla="*/ 0 h 5290828"/>
              <a:gd name="connsiteX3" fmla="*/ 7465670 w 7467644"/>
              <a:gd name="connsiteY3" fmla="*/ 4215309 h 5290828"/>
              <a:gd name="connsiteX4" fmla="*/ 6355195 w 7467644"/>
              <a:gd name="connsiteY4" fmla="*/ 4224029 h 5290828"/>
              <a:gd name="connsiteX5" fmla="*/ 5983339 w 7467644"/>
              <a:gd name="connsiteY5" fmla="*/ 4376429 h 5290828"/>
              <a:gd name="connsiteX6" fmla="*/ 4460111 w 7467644"/>
              <a:gd name="connsiteY6" fmla="*/ 5290827 h 5290828"/>
              <a:gd name="connsiteX7" fmla="*/ 7274 w 7467644"/>
              <a:gd name="connsiteY7" fmla="*/ 5290828 h 5290828"/>
              <a:gd name="connsiteX8" fmla="*/ 7274 w 7467644"/>
              <a:gd name="connsiteY8" fmla="*/ 5290828 h 5290828"/>
              <a:gd name="connsiteX9" fmla="*/ 0 w 7467644"/>
              <a:gd name="connsiteY9" fmla="*/ 1106581 h 5290828"/>
              <a:gd name="connsiteX10" fmla="*/ 1565612 w 746764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8333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290828"/>
              <a:gd name="connsiteX1" fmla="*/ 1998120 w 7459274"/>
              <a:gd name="connsiteY1" fmla="*/ 13316 h 5290828"/>
              <a:gd name="connsiteX2" fmla="*/ 7456283 w 7459274"/>
              <a:gd name="connsiteY2" fmla="*/ 0 h 5290828"/>
              <a:gd name="connsiteX3" fmla="*/ 7455510 w 7459274"/>
              <a:gd name="connsiteY3" fmla="*/ 4215309 h 5290828"/>
              <a:gd name="connsiteX4" fmla="*/ 6355195 w 7459274"/>
              <a:gd name="connsiteY4" fmla="*/ 4224029 h 5290828"/>
              <a:gd name="connsiteX5" fmla="*/ 5973179 w 7459274"/>
              <a:gd name="connsiteY5" fmla="*/ 4376429 h 5290828"/>
              <a:gd name="connsiteX6" fmla="*/ 4460111 w 7459274"/>
              <a:gd name="connsiteY6" fmla="*/ 5290827 h 5290828"/>
              <a:gd name="connsiteX7" fmla="*/ 7274 w 7459274"/>
              <a:gd name="connsiteY7" fmla="*/ 5290828 h 5290828"/>
              <a:gd name="connsiteX8" fmla="*/ 7274 w 7459274"/>
              <a:gd name="connsiteY8" fmla="*/ 5290828 h 5290828"/>
              <a:gd name="connsiteX9" fmla="*/ 0 w 7459274"/>
              <a:gd name="connsiteY9" fmla="*/ 1106581 h 5290828"/>
              <a:gd name="connsiteX10" fmla="*/ 1565612 w 7459274"/>
              <a:gd name="connsiteY10" fmla="*/ 161794 h 5290828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290828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290828 h 5522321"/>
              <a:gd name="connsiteX8" fmla="*/ 7274 w 7459274"/>
              <a:gd name="connsiteY8" fmla="*/ 5510747 h 5522321"/>
              <a:gd name="connsiteX9" fmla="*/ 0 w 7459274"/>
              <a:gd name="connsiteY9" fmla="*/ 1106581 h 5522321"/>
              <a:gd name="connsiteX10" fmla="*/ 1565612 w 7459274"/>
              <a:gd name="connsiteY10" fmla="*/ 161794 h 5522321"/>
              <a:gd name="connsiteX0" fmla="*/ 1565612 w 7459274"/>
              <a:gd name="connsiteY0" fmla="*/ 161794 h 5522321"/>
              <a:gd name="connsiteX1" fmla="*/ 1998120 w 7459274"/>
              <a:gd name="connsiteY1" fmla="*/ 13316 h 5522321"/>
              <a:gd name="connsiteX2" fmla="*/ 7456283 w 7459274"/>
              <a:gd name="connsiteY2" fmla="*/ 0 h 5522321"/>
              <a:gd name="connsiteX3" fmla="*/ 7455510 w 7459274"/>
              <a:gd name="connsiteY3" fmla="*/ 4215309 h 5522321"/>
              <a:gd name="connsiteX4" fmla="*/ 6355195 w 7459274"/>
              <a:gd name="connsiteY4" fmla="*/ 4224029 h 5522321"/>
              <a:gd name="connsiteX5" fmla="*/ 5973179 w 7459274"/>
              <a:gd name="connsiteY5" fmla="*/ 4376429 h 5522321"/>
              <a:gd name="connsiteX6" fmla="*/ 4101296 w 7459274"/>
              <a:gd name="connsiteY6" fmla="*/ 5522321 h 5522321"/>
              <a:gd name="connsiteX7" fmla="*/ 7274 w 7459274"/>
              <a:gd name="connsiteY7" fmla="*/ 5510747 h 5522321"/>
              <a:gd name="connsiteX8" fmla="*/ 0 w 7459274"/>
              <a:gd name="connsiteY8" fmla="*/ 1106581 h 5522321"/>
              <a:gd name="connsiteX9" fmla="*/ 1565612 w 7459274"/>
              <a:gd name="connsiteY9" fmla="*/ 161794 h 5522321"/>
              <a:gd name="connsiteX0" fmla="*/ 1565612 w 7479879"/>
              <a:gd name="connsiteY0" fmla="*/ 161794 h 5522321"/>
              <a:gd name="connsiteX1" fmla="*/ 1998120 w 7479879"/>
              <a:gd name="connsiteY1" fmla="*/ 13316 h 5522321"/>
              <a:gd name="connsiteX2" fmla="*/ 7456283 w 7479879"/>
              <a:gd name="connsiteY2" fmla="*/ 0 h 5522321"/>
              <a:gd name="connsiteX3" fmla="*/ 7478659 w 7479879"/>
              <a:gd name="connsiteY3" fmla="*/ 3613426 h 5522321"/>
              <a:gd name="connsiteX4" fmla="*/ 6355195 w 7479879"/>
              <a:gd name="connsiteY4" fmla="*/ 4224029 h 5522321"/>
              <a:gd name="connsiteX5" fmla="*/ 5973179 w 7479879"/>
              <a:gd name="connsiteY5" fmla="*/ 4376429 h 5522321"/>
              <a:gd name="connsiteX6" fmla="*/ 4101296 w 7479879"/>
              <a:gd name="connsiteY6" fmla="*/ 5522321 h 5522321"/>
              <a:gd name="connsiteX7" fmla="*/ 7274 w 7479879"/>
              <a:gd name="connsiteY7" fmla="*/ 5510747 h 5522321"/>
              <a:gd name="connsiteX8" fmla="*/ 0 w 7479879"/>
              <a:gd name="connsiteY8" fmla="*/ 1106581 h 5522321"/>
              <a:gd name="connsiteX9" fmla="*/ 1565612 w 7479879"/>
              <a:gd name="connsiteY9" fmla="*/ 161794 h 5522321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5973179 w 7479879"/>
              <a:gd name="connsiteY5" fmla="*/ 4376429 h 5510747"/>
              <a:gd name="connsiteX6" fmla="*/ 4541134 w 7479879"/>
              <a:gd name="connsiteY6" fmla="*/ 5510747 h 5510747"/>
              <a:gd name="connsiteX7" fmla="*/ 7274 w 7479879"/>
              <a:gd name="connsiteY7" fmla="*/ 5510747 h 5510747"/>
              <a:gd name="connsiteX8" fmla="*/ 0 w 7479879"/>
              <a:gd name="connsiteY8" fmla="*/ 1106581 h 5510747"/>
              <a:gd name="connsiteX9" fmla="*/ 1565612 w 7479879"/>
              <a:gd name="connsiteY9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6355195 w 7479879"/>
              <a:gd name="connsiteY4" fmla="*/ 4224029 h 5510747"/>
              <a:gd name="connsiteX5" fmla="*/ 4541134 w 7479879"/>
              <a:gd name="connsiteY5" fmla="*/ 5510747 h 5510747"/>
              <a:gd name="connsiteX6" fmla="*/ 7274 w 7479879"/>
              <a:gd name="connsiteY6" fmla="*/ 5510747 h 5510747"/>
              <a:gd name="connsiteX7" fmla="*/ 0 w 7479879"/>
              <a:gd name="connsiteY7" fmla="*/ 1106581 h 5510747"/>
              <a:gd name="connsiteX8" fmla="*/ 1565612 w 7479879"/>
              <a:gd name="connsiteY8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9879"/>
              <a:gd name="connsiteY0" fmla="*/ 161794 h 5510747"/>
              <a:gd name="connsiteX1" fmla="*/ 1998120 w 7479879"/>
              <a:gd name="connsiteY1" fmla="*/ 13316 h 5510747"/>
              <a:gd name="connsiteX2" fmla="*/ 7456283 w 7479879"/>
              <a:gd name="connsiteY2" fmla="*/ 0 h 5510747"/>
              <a:gd name="connsiteX3" fmla="*/ 7478659 w 7479879"/>
              <a:gd name="connsiteY3" fmla="*/ 3613426 h 5510747"/>
              <a:gd name="connsiteX4" fmla="*/ 4541134 w 7479879"/>
              <a:gd name="connsiteY4" fmla="*/ 5510747 h 5510747"/>
              <a:gd name="connsiteX5" fmla="*/ 7274 w 7479879"/>
              <a:gd name="connsiteY5" fmla="*/ 5510747 h 5510747"/>
              <a:gd name="connsiteX6" fmla="*/ 0 w 7479879"/>
              <a:gd name="connsiteY6" fmla="*/ 1106581 h 5510747"/>
              <a:gd name="connsiteX7" fmla="*/ 1565612 w 7479879"/>
              <a:gd name="connsiteY7" fmla="*/ 161794 h 5510747"/>
              <a:gd name="connsiteX0" fmla="*/ 1565612 w 7475315"/>
              <a:gd name="connsiteY0" fmla="*/ 161794 h 5510747"/>
              <a:gd name="connsiteX1" fmla="*/ 1998120 w 7475315"/>
              <a:gd name="connsiteY1" fmla="*/ 13316 h 5510747"/>
              <a:gd name="connsiteX2" fmla="*/ 7456283 w 7475315"/>
              <a:gd name="connsiteY2" fmla="*/ 0 h 5510747"/>
              <a:gd name="connsiteX3" fmla="*/ 7473896 w 7475315"/>
              <a:gd name="connsiteY3" fmla="*/ 3618189 h 5510747"/>
              <a:gd name="connsiteX4" fmla="*/ 4541134 w 7475315"/>
              <a:gd name="connsiteY4" fmla="*/ 5510747 h 5510747"/>
              <a:gd name="connsiteX5" fmla="*/ 7274 w 7475315"/>
              <a:gd name="connsiteY5" fmla="*/ 5510747 h 5510747"/>
              <a:gd name="connsiteX6" fmla="*/ 0 w 7475315"/>
              <a:gd name="connsiteY6" fmla="*/ 1106581 h 5510747"/>
              <a:gd name="connsiteX7" fmla="*/ 1565612 w 7475315"/>
              <a:gd name="connsiteY7" fmla="*/ 161794 h 5510747"/>
              <a:gd name="connsiteX0" fmla="*/ 1565612 w 7466474"/>
              <a:gd name="connsiteY0" fmla="*/ 161794 h 5510747"/>
              <a:gd name="connsiteX1" fmla="*/ 1998120 w 7466474"/>
              <a:gd name="connsiteY1" fmla="*/ 13316 h 5510747"/>
              <a:gd name="connsiteX2" fmla="*/ 7456283 w 7466474"/>
              <a:gd name="connsiteY2" fmla="*/ 0 h 5510747"/>
              <a:gd name="connsiteX3" fmla="*/ 7464371 w 7466474"/>
              <a:gd name="connsiteY3" fmla="*/ 3627714 h 5510747"/>
              <a:gd name="connsiteX4" fmla="*/ 4541134 w 7466474"/>
              <a:gd name="connsiteY4" fmla="*/ 5510747 h 5510747"/>
              <a:gd name="connsiteX5" fmla="*/ 7274 w 7466474"/>
              <a:gd name="connsiteY5" fmla="*/ 5510747 h 5510747"/>
              <a:gd name="connsiteX6" fmla="*/ 0 w 7466474"/>
              <a:gd name="connsiteY6" fmla="*/ 1106581 h 5510747"/>
              <a:gd name="connsiteX7" fmla="*/ 1565612 w 7466474"/>
              <a:gd name="connsiteY7" fmla="*/ 161794 h 5510747"/>
              <a:gd name="connsiteX0" fmla="*/ 1565612 w 7462372"/>
              <a:gd name="connsiteY0" fmla="*/ 161794 h 5510747"/>
              <a:gd name="connsiteX1" fmla="*/ 1998120 w 7462372"/>
              <a:gd name="connsiteY1" fmla="*/ 13316 h 5510747"/>
              <a:gd name="connsiteX2" fmla="*/ 7456283 w 7462372"/>
              <a:gd name="connsiteY2" fmla="*/ 0 h 5510747"/>
              <a:gd name="connsiteX3" fmla="*/ 7459609 w 7462372"/>
              <a:gd name="connsiteY3" fmla="*/ 3632476 h 5510747"/>
              <a:gd name="connsiteX4" fmla="*/ 4541134 w 7462372"/>
              <a:gd name="connsiteY4" fmla="*/ 5510747 h 5510747"/>
              <a:gd name="connsiteX5" fmla="*/ 7274 w 7462372"/>
              <a:gd name="connsiteY5" fmla="*/ 5510747 h 5510747"/>
              <a:gd name="connsiteX6" fmla="*/ 0 w 7462372"/>
              <a:gd name="connsiteY6" fmla="*/ 1106581 h 5510747"/>
              <a:gd name="connsiteX7" fmla="*/ 1565612 w 7462372"/>
              <a:gd name="connsiteY7" fmla="*/ 161794 h 5510747"/>
              <a:gd name="connsiteX0" fmla="*/ 1565612 w 7458839"/>
              <a:gd name="connsiteY0" fmla="*/ 161794 h 5510747"/>
              <a:gd name="connsiteX1" fmla="*/ 1998120 w 7458839"/>
              <a:gd name="connsiteY1" fmla="*/ 13316 h 5510747"/>
              <a:gd name="connsiteX2" fmla="*/ 7456283 w 7458839"/>
              <a:gd name="connsiteY2" fmla="*/ 0 h 5510747"/>
              <a:gd name="connsiteX3" fmla="*/ 7454846 w 7458839"/>
              <a:gd name="connsiteY3" fmla="*/ 3637239 h 5510747"/>
              <a:gd name="connsiteX4" fmla="*/ 4541134 w 7458839"/>
              <a:gd name="connsiteY4" fmla="*/ 5510747 h 5510747"/>
              <a:gd name="connsiteX5" fmla="*/ 7274 w 7458839"/>
              <a:gd name="connsiteY5" fmla="*/ 5510747 h 5510747"/>
              <a:gd name="connsiteX6" fmla="*/ 0 w 7458839"/>
              <a:gd name="connsiteY6" fmla="*/ 1106581 h 5510747"/>
              <a:gd name="connsiteX7" fmla="*/ 1565612 w 7458839"/>
              <a:gd name="connsiteY7" fmla="*/ 161794 h 5510747"/>
              <a:gd name="connsiteX0" fmla="*/ 1565612 w 7456574"/>
              <a:gd name="connsiteY0" fmla="*/ 161794 h 5510747"/>
              <a:gd name="connsiteX1" fmla="*/ 1998120 w 7456574"/>
              <a:gd name="connsiteY1" fmla="*/ 13316 h 5510747"/>
              <a:gd name="connsiteX2" fmla="*/ 7456283 w 7456574"/>
              <a:gd name="connsiteY2" fmla="*/ 0 h 5510747"/>
              <a:gd name="connsiteX3" fmla="*/ 7454846 w 7456574"/>
              <a:gd name="connsiteY3" fmla="*/ 3637239 h 5510747"/>
              <a:gd name="connsiteX4" fmla="*/ 4541134 w 7456574"/>
              <a:gd name="connsiteY4" fmla="*/ 5510747 h 5510747"/>
              <a:gd name="connsiteX5" fmla="*/ 7274 w 7456574"/>
              <a:gd name="connsiteY5" fmla="*/ 5510747 h 5510747"/>
              <a:gd name="connsiteX6" fmla="*/ 0 w 7456574"/>
              <a:gd name="connsiteY6" fmla="*/ 1106581 h 5510747"/>
              <a:gd name="connsiteX7" fmla="*/ 1565612 w 7456574"/>
              <a:gd name="connsiteY7" fmla="*/ 161794 h 5510747"/>
              <a:gd name="connsiteX0" fmla="*/ 1565612 w 7456283"/>
              <a:gd name="connsiteY0" fmla="*/ 161794 h 5510747"/>
              <a:gd name="connsiteX1" fmla="*/ 1998120 w 7456283"/>
              <a:gd name="connsiteY1" fmla="*/ 13316 h 5510747"/>
              <a:gd name="connsiteX2" fmla="*/ 7456283 w 7456283"/>
              <a:gd name="connsiteY2" fmla="*/ 0 h 5510747"/>
              <a:gd name="connsiteX3" fmla="*/ 7454846 w 7456283"/>
              <a:gd name="connsiteY3" fmla="*/ 3637239 h 5510747"/>
              <a:gd name="connsiteX4" fmla="*/ 4541134 w 7456283"/>
              <a:gd name="connsiteY4" fmla="*/ 5510747 h 5510747"/>
              <a:gd name="connsiteX5" fmla="*/ 7274 w 7456283"/>
              <a:gd name="connsiteY5" fmla="*/ 5510747 h 5510747"/>
              <a:gd name="connsiteX6" fmla="*/ 0 w 7456283"/>
              <a:gd name="connsiteY6" fmla="*/ 1106581 h 5510747"/>
              <a:gd name="connsiteX7" fmla="*/ 1565612 w 7456283"/>
              <a:gd name="connsiteY7" fmla="*/ 161794 h 5510747"/>
              <a:gd name="connsiteX0" fmla="*/ 1565612 w 7456283"/>
              <a:gd name="connsiteY0" fmla="*/ 157032 h 5505985"/>
              <a:gd name="connsiteX1" fmla="*/ 1998120 w 7456283"/>
              <a:gd name="connsiteY1" fmla="*/ 8554 h 5505985"/>
              <a:gd name="connsiteX2" fmla="*/ 7456283 w 7456283"/>
              <a:gd name="connsiteY2" fmla="*/ 0 h 5505985"/>
              <a:gd name="connsiteX3" fmla="*/ 7454846 w 7456283"/>
              <a:gd name="connsiteY3" fmla="*/ 3632477 h 5505985"/>
              <a:gd name="connsiteX4" fmla="*/ 4541134 w 7456283"/>
              <a:gd name="connsiteY4" fmla="*/ 5505985 h 5505985"/>
              <a:gd name="connsiteX5" fmla="*/ 7274 w 7456283"/>
              <a:gd name="connsiteY5" fmla="*/ 5505985 h 5505985"/>
              <a:gd name="connsiteX6" fmla="*/ 0 w 7456283"/>
              <a:gd name="connsiteY6" fmla="*/ 1101819 h 5505985"/>
              <a:gd name="connsiteX7" fmla="*/ 1565612 w 7456283"/>
              <a:gd name="connsiteY7" fmla="*/ 157032 h 5505985"/>
              <a:gd name="connsiteX0" fmla="*/ 1565612 w 7461045"/>
              <a:gd name="connsiteY0" fmla="*/ 152269 h 5501222"/>
              <a:gd name="connsiteX1" fmla="*/ 1998120 w 7461045"/>
              <a:gd name="connsiteY1" fmla="*/ 3791 h 5501222"/>
              <a:gd name="connsiteX2" fmla="*/ 7461045 w 7461045"/>
              <a:gd name="connsiteY2" fmla="*/ 0 h 5501222"/>
              <a:gd name="connsiteX3" fmla="*/ 7454846 w 7461045"/>
              <a:gd name="connsiteY3" fmla="*/ 3627714 h 5501222"/>
              <a:gd name="connsiteX4" fmla="*/ 4541134 w 7461045"/>
              <a:gd name="connsiteY4" fmla="*/ 5501222 h 5501222"/>
              <a:gd name="connsiteX5" fmla="*/ 7274 w 7461045"/>
              <a:gd name="connsiteY5" fmla="*/ 5501222 h 5501222"/>
              <a:gd name="connsiteX6" fmla="*/ 0 w 7461045"/>
              <a:gd name="connsiteY6" fmla="*/ 1097056 h 5501222"/>
              <a:gd name="connsiteX7" fmla="*/ 1565612 w 7461045"/>
              <a:gd name="connsiteY7" fmla="*/ 152269 h 5501222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4846 w 7456283"/>
              <a:gd name="connsiteY3" fmla="*/ 3623946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9681"/>
              <a:gd name="connsiteY0" fmla="*/ 148501 h 5497454"/>
              <a:gd name="connsiteX1" fmla="*/ 1998120 w 7459681"/>
              <a:gd name="connsiteY1" fmla="*/ 23 h 5497454"/>
              <a:gd name="connsiteX2" fmla="*/ 7456283 w 7459681"/>
              <a:gd name="connsiteY2" fmla="*/ 994 h 5497454"/>
              <a:gd name="connsiteX3" fmla="*/ 7459608 w 7459681"/>
              <a:gd name="connsiteY3" fmla="*/ 3619183 h 5497454"/>
              <a:gd name="connsiteX4" fmla="*/ 4541134 w 7459681"/>
              <a:gd name="connsiteY4" fmla="*/ 5497454 h 5497454"/>
              <a:gd name="connsiteX5" fmla="*/ 7274 w 7459681"/>
              <a:gd name="connsiteY5" fmla="*/ 5497454 h 5497454"/>
              <a:gd name="connsiteX6" fmla="*/ 0 w 7459681"/>
              <a:gd name="connsiteY6" fmla="*/ 1093288 h 5497454"/>
              <a:gd name="connsiteX7" fmla="*/ 1565612 w 7459681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41134 w 7456283"/>
              <a:gd name="connsiteY4" fmla="*/ 5497454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497454"/>
              <a:gd name="connsiteX1" fmla="*/ 1998120 w 7456283"/>
              <a:gd name="connsiteY1" fmla="*/ 23 h 5497454"/>
              <a:gd name="connsiteX2" fmla="*/ 7456283 w 7456283"/>
              <a:gd name="connsiteY2" fmla="*/ 994 h 5497454"/>
              <a:gd name="connsiteX3" fmla="*/ 7450372 w 7456283"/>
              <a:gd name="connsiteY3" fmla="*/ 3083474 h 5497454"/>
              <a:gd name="connsiteX4" fmla="*/ 4550371 w 7456283"/>
              <a:gd name="connsiteY4" fmla="*/ 5164945 h 5497454"/>
              <a:gd name="connsiteX5" fmla="*/ 7274 w 7456283"/>
              <a:gd name="connsiteY5" fmla="*/ 5497454 h 5497454"/>
              <a:gd name="connsiteX6" fmla="*/ 0 w 7456283"/>
              <a:gd name="connsiteY6" fmla="*/ 1093288 h 5497454"/>
              <a:gd name="connsiteX7" fmla="*/ 1565612 w 7456283"/>
              <a:gd name="connsiteY7" fmla="*/ 148501 h 5497454"/>
              <a:gd name="connsiteX0" fmla="*/ 1565612 w 7456283"/>
              <a:gd name="connsiteY0" fmla="*/ 148501 h 5164945"/>
              <a:gd name="connsiteX1" fmla="*/ 1998120 w 7456283"/>
              <a:gd name="connsiteY1" fmla="*/ 23 h 5164945"/>
              <a:gd name="connsiteX2" fmla="*/ 7456283 w 7456283"/>
              <a:gd name="connsiteY2" fmla="*/ 994 h 5164945"/>
              <a:gd name="connsiteX3" fmla="*/ 7450372 w 7456283"/>
              <a:gd name="connsiteY3" fmla="*/ 3083474 h 5164945"/>
              <a:gd name="connsiteX4" fmla="*/ 4550371 w 7456283"/>
              <a:gd name="connsiteY4" fmla="*/ 5164945 h 5164945"/>
              <a:gd name="connsiteX5" fmla="*/ 7274 w 7456283"/>
              <a:gd name="connsiteY5" fmla="*/ 5137236 h 5164945"/>
              <a:gd name="connsiteX6" fmla="*/ 0 w 7456283"/>
              <a:gd name="connsiteY6" fmla="*/ 1093288 h 5164945"/>
              <a:gd name="connsiteX7" fmla="*/ 1565612 w 7456283"/>
              <a:gd name="connsiteY7" fmla="*/ 148501 h 5164945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55451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  <a:gd name="connsiteX0" fmla="*/ 1565612 w 7456283"/>
              <a:gd name="connsiteY0" fmla="*/ 148501 h 5137236"/>
              <a:gd name="connsiteX1" fmla="*/ 1998120 w 7456283"/>
              <a:gd name="connsiteY1" fmla="*/ 23 h 5137236"/>
              <a:gd name="connsiteX2" fmla="*/ 7456283 w 7456283"/>
              <a:gd name="connsiteY2" fmla="*/ 994 h 5137236"/>
              <a:gd name="connsiteX3" fmla="*/ 7450372 w 7456283"/>
              <a:gd name="connsiteY3" fmla="*/ 3083474 h 5137236"/>
              <a:gd name="connsiteX4" fmla="*/ 4573924 w 7456283"/>
              <a:gd name="connsiteY4" fmla="*/ 5129385 h 5137236"/>
              <a:gd name="connsiteX5" fmla="*/ 7274 w 7456283"/>
              <a:gd name="connsiteY5" fmla="*/ 5137236 h 5137236"/>
              <a:gd name="connsiteX6" fmla="*/ 0 w 7456283"/>
              <a:gd name="connsiteY6" fmla="*/ 1093288 h 5137236"/>
              <a:gd name="connsiteX7" fmla="*/ 1565612 w 7456283"/>
              <a:gd name="connsiteY7" fmla="*/ 148501 h 513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56283" h="5137236">
                <a:moveTo>
                  <a:pt x="1565612" y="148501"/>
                </a:moveTo>
                <a:cubicBezTo>
                  <a:pt x="1719941" y="53288"/>
                  <a:pt x="1848871" y="-1284"/>
                  <a:pt x="1998120" y="23"/>
                </a:cubicBezTo>
                <a:lnTo>
                  <a:pt x="7456283" y="994"/>
                </a:lnTo>
                <a:cubicBezTo>
                  <a:pt x="7455564" y="1819613"/>
                  <a:pt x="7451090" y="1264854"/>
                  <a:pt x="7450372" y="3083474"/>
                </a:cubicBezTo>
                <a:lnTo>
                  <a:pt x="4573924" y="5129385"/>
                </a:lnTo>
                <a:lnTo>
                  <a:pt x="7274" y="5137236"/>
                </a:lnTo>
                <a:cubicBezTo>
                  <a:pt x="4849" y="3742487"/>
                  <a:pt x="2425" y="2488037"/>
                  <a:pt x="0" y="1093288"/>
                </a:cubicBezTo>
                <a:cubicBezTo>
                  <a:pt x="200545" y="970070"/>
                  <a:pt x="1400627" y="261559"/>
                  <a:pt x="1565612" y="14850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6E1CF3-14EF-3408-7AAB-84F87124B4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117" y="1071208"/>
            <a:ext cx="11090275" cy="415498"/>
          </a:xfrm>
        </p:spPr>
        <p:txBody>
          <a:bodyPr vert="horz" lIns="91440" tIns="0" rIns="91440" bIns="45720" rtlCol="0" anchor="ctr">
            <a:norm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6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0B9197BC-ECCE-AD27-AF8C-114B1E90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4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24F126D7-1707-A0EB-160A-89567A0D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Produkt presentasjon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A6E1CF3-14EF-3408-7AAB-84F87124B4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Førermiljø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C208E12-F660-8227-EEED-AB51C7BE4133}"/>
              </a:ext>
            </a:extLst>
          </p:cNvPr>
          <p:cNvSpPr txBox="1"/>
          <p:nvPr/>
        </p:nvSpPr>
        <p:spPr>
          <a:xfrm>
            <a:off x="6502278" y="1617863"/>
            <a:ext cx="5335686" cy="19599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Romslig førerplass.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Personen på bildet er 180 cm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102 cm fra overkant skjerm til pinne på nakkestøtte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Bedre plass enn på </a:t>
            </a:r>
            <a:r>
              <a:rPr lang="nb-NO" dirty="0" err="1"/>
              <a:t>Sorento</a:t>
            </a:r>
            <a:r>
              <a:rPr lang="nb-NO" dirty="0"/>
              <a:t> for fører av bilen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Meget godt utstyrt bil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A83970F-2097-4BA4-3F52-61791EED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80" y="1617863"/>
            <a:ext cx="5390183" cy="45579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72C594CB-9D93-C7F5-9C0B-0B2497DBE324}"/>
              </a:ext>
            </a:extLst>
          </p:cNvPr>
          <p:cNvCxnSpPr/>
          <p:nvPr/>
        </p:nvCxnSpPr>
        <p:spPr>
          <a:xfrm flipV="1">
            <a:off x="1906172" y="3137095"/>
            <a:ext cx="3207434" cy="105508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3BB1540-0E5E-7FDB-1ECD-E95560993F7B}"/>
              </a:ext>
            </a:extLst>
          </p:cNvPr>
          <p:cNvSpPr txBox="1"/>
          <p:nvPr/>
        </p:nvSpPr>
        <p:spPr>
          <a:xfrm>
            <a:off x="3166187" y="3137095"/>
            <a:ext cx="1275183" cy="1055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dirty="0">
                <a:solidFill>
                  <a:srgbClr val="FFFF00"/>
                </a:solidFill>
              </a:rPr>
              <a:t>102 cm</a:t>
            </a:r>
          </a:p>
        </p:txBody>
      </p:sp>
    </p:spTree>
    <p:extLst>
      <p:ext uri="{BB962C8B-B14F-4D97-AF65-F5344CB8AC3E}">
        <p14:creationId xmlns:p14="http://schemas.microsoft.com/office/powerpoint/2010/main" val="17104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A98A30BD-3EC4-1E04-CB0E-00F60770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613FC7B-D9D2-3988-9402-D917318B3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Produkt presentasjon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0C9B840-4662-81E5-D068-74CE396D19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Detaljer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1F44718-DBE4-3CA2-821D-6F134804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62" y="1572919"/>
            <a:ext cx="3347541" cy="2126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5CB54ED-7CD9-8344-DB76-CFE8FF0B628C}"/>
              </a:ext>
            </a:extLst>
          </p:cNvPr>
          <p:cNvSpPr txBox="1"/>
          <p:nvPr/>
        </p:nvSpPr>
        <p:spPr>
          <a:xfrm>
            <a:off x="550117" y="3658577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Støyisolerende matte på skilleveggen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0F0A901-285D-4088-7B22-452E14E3F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759" y="1572919"/>
            <a:ext cx="3264736" cy="21269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150A876-220B-3386-4AE9-1ACB74B7FFA4}"/>
              </a:ext>
            </a:extLst>
          </p:cNvPr>
          <p:cNvSpPr txBox="1"/>
          <p:nvPr/>
        </p:nvSpPr>
        <p:spPr>
          <a:xfrm>
            <a:off x="4247759" y="3699883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230V - 16A - 3600 watt uttak inne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21A51F27-287E-7D90-81D1-8032F115F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421" y="4026419"/>
            <a:ext cx="3266792" cy="2089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886E21C-C390-556E-AA7A-5F1A5B6DA4C9}"/>
              </a:ext>
            </a:extLst>
          </p:cNvPr>
          <p:cNvSpPr txBox="1"/>
          <p:nvPr/>
        </p:nvSpPr>
        <p:spPr>
          <a:xfrm>
            <a:off x="8069696" y="6179433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Skånsom ombygning av bilen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1EA712E8-2401-CDE6-0353-F0D1F74AC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62" y="4026419"/>
            <a:ext cx="3347541" cy="2112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DD7887F-E963-90BB-9E3B-6D8052418B14}"/>
              </a:ext>
            </a:extLst>
          </p:cNvPr>
          <p:cNvSpPr txBox="1"/>
          <p:nvPr/>
        </p:nvSpPr>
        <p:spPr>
          <a:xfrm>
            <a:off x="624762" y="6124363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6 kroker i metall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181A7B6-F896-204C-EAD5-2EEEEA1C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229" y="4027836"/>
            <a:ext cx="3165266" cy="20856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9F54B81-DF12-CF3D-3CCD-99B224F92FBC}"/>
              </a:ext>
            </a:extLst>
          </p:cNvPr>
          <p:cNvSpPr txBox="1"/>
          <p:nvPr/>
        </p:nvSpPr>
        <p:spPr>
          <a:xfrm>
            <a:off x="4347229" y="6179433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Oppbevaringsløsninger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ECD61048-8DA7-1C6B-6D2F-14FD9F590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7421" y="1572919"/>
            <a:ext cx="3116481" cy="2141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A890D37D-11E4-475F-1914-D09DFDE07141}"/>
              </a:ext>
            </a:extLst>
          </p:cNvPr>
          <p:cNvSpPr txBox="1"/>
          <p:nvPr/>
        </p:nvSpPr>
        <p:spPr>
          <a:xfrm>
            <a:off x="7887421" y="3698231"/>
            <a:ext cx="2845061" cy="2550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/>
              <a:t>230V - 16A - 3600 watt uttak ute</a:t>
            </a:r>
          </a:p>
        </p:txBody>
      </p:sp>
    </p:spTree>
    <p:extLst>
      <p:ext uri="{BB962C8B-B14F-4D97-AF65-F5344CB8AC3E}">
        <p14:creationId xmlns:p14="http://schemas.microsoft.com/office/powerpoint/2010/main" val="30123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E3A108E-F590-7C5D-12CE-AC95217E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DB98069-1A21-47FD-5C06-B519FB0C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Standard ombygning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C1E32DF-237E-9B38-C80D-2683A035BA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Med plass til statskassen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1C75AA4-A4C5-D457-19EF-BE88D2C1C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839" y="2071089"/>
            <a:ext cx="5314046" cy="3550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FDEC42C-B3FB-92D1-11F0-6E72D962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17" y="2078812"/>
            <a:ext cx="5314046" cy="35426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3A550FE-B748-D0CD-C152-F20274E92079}"/>
              </a:ext>
            </a:extLst>
          </p:cNvPr>
          <p:cNvSpPr txBox="1"/>
          <p:nvPr/>
        </p:nvSpPr>
        <p:spPr>
          <a:xfrm>
            <a:off x="6327839" y="5786792"/>
            <a:ext cx="5254561" cy="3110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Gulv i metall med </a:t>
            </a:r>
            <a:r>
              <a:rPr lang="nb-NO" dirty="0" err="1"/>
              <a:t>velourteppe</a:t>
            </a:r>
            <a:endParaRPr lang="nb-NO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2 skuffer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6 festekroker</a:t>
            </a:r>
          </a:p>
          <a:p>
            <a:pPr algn="l"/>
            <a:endParaRPr lang="nb-NO" dirty="0"/>
          </a:p>
          <a:p>
            <a:pPr algn="l"/>
            <a:endParaRPr lang="nb-NO" dirty="0" err="1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73589DF-371F-1960-68FD-8F486CFFC811}"/>
              </a:ext>
            </a:extLst>
          </p:cNvPr>
          <p:cNvSpPr txBox="1"/>
          <p:nvPr/>
        </p:nvSpPr>
        <p:spPr>
          <a:xfrm>
            <a:off x="840693" y="5808720"/>
            <a:ext cx="5254561" cy="3110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Gulv i 2 nivåer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Høydeforskjell ca. 15 cm</a:t>
            </a:r>
          </a:p>
          <a:p>
            <a:pPr algn="l"/>
            <a:endParaRPr lang="nb-NO" dirty="0" err="1"/>
          </a:p>
        </p:txBody>
      </p:sp>
    </p:spTree>
    <p:extLst>
      <p:ext uri="{BB962C8B-B14F-4D97-AF65-F5344CB8AC3E}">
        <p14:creationId xmlns:p14="http://schemas.microsoft.com/office/powerpoint/2010/main" val="31690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F0BB40C7-820F-25DD-9F07-5F69C5841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F6112C9-7C35-484D-1EF9-12DBE534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Dobbelt gulv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BDAEF7-00B0-046A-FD9A-005142D11B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Pristillegg kr. 11.920 + mva.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DF41AF7-5C5F-6225-4B6F-C2FA15CC5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93" y="1800851"/>
            <a:ext cx="3618572" cy="2392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2E18E044-B2EA-AEE3-04D7-53F05586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993" y="1800851"/>
            <a:ext cx="3444601" cy="2433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F8179AFE-E7D1-7F4C-0CED-BD99B808E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93" y="4322721"/>
            <a:ext cx="3618572" cy="23493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3EAA55F-8CE0-D08E-5F7D-408E2C0AE7D1}"/>
              </a:ext>
            </a:extLst>
          </p:cNvPr>
          <p:cNvSpPr txBox="1"/>
          <p:nvPr/>
        </p:nvSpPr>
        <p:spPr>
          <a:xfrm>
            <a:off x="4976327" y="4460033"/>
            <a:ext cx="5929798" cy="18469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Gulv i ett nivå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2 ekstra skuffer (totalt 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6 festerkroker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Treplate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Luke til oppbevaringsrom mellom de to gulvene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31CC290-9476-E70A-88FA-D106A377C8C9}"/>
              </a:ext>
            </a:extLst>
          </p:cNvPr>
          <p:cNvSpPr/>
          <p:nvPr/>
        </p:nvSpPr>
        <p:spPr>
          <a:xfrm>
            <a:off x="1057276" y="4886325"/>
            <a:ext cx="2495550" cy="9004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0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13396075-1333-B632-9645-44227572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FE3B402-E1C8-5B23-1B65-3E189DC7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Dimensjoner varerom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446D5AB-4F1C-E696-0E45-BD97CF19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84B1EC7B-FFBC-7E22-556C-1DD8361F9A03}"/>
              </a:ext>
            </a:extLst>
          </p:cNvPr>
          <p:cNvSpPr txBox="1"/>
          <p:nvPr/>
        </p:nvSpPr>
        <p:spPr>
          <a:xfrm>
            <a:off x="7308185" y="1900727"/>
            <a:ext cx="4664597" cy="3738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Dimensjoner ca. mål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Lengede varerom 207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Bredde mellom hjulkasser 105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Høyde bagasjeromsåpning  73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Innvendig høyde ved standard løsning 105cm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Innvendig høyde ved dobbelt gulv 84 cm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Lenge på gulv i laveste nivå 157cm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B0DB495B-A4C2-FD8E-CA28-DA39D98B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17" y="1644545"/>
            <a:ext cx="6371544" cy="442615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DC88B510-31E3-EB5D-B3B1-2D6FCE41F038}"/>
              </a:ext>
            </a:extLst>
          </p:cNvPr>
          <p:cNvCxnSpPr/>
          <p:nvPr/>
        </p:nvCxnSpPr>
        <p:spPr>
          <a:xfrm>
            <a:off x="2609850" y="2076450"/>
            <a:ext cx="0" cy="356235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49DBED4-4927-F852-1131-EC606DB280EE}"/>
              </a:ext>
            </a:extLst>
          </p:cNvPr>
          <p:cNvSpPr txBox="1"/>
          <p:nvPr/>
        </p:nvSpPr>
        <p:spPr>
          <a:xfrm rot="16200000">
            <a:off x="2135339" y="3266660"/>
            <a:ext cx="830141" cy="3965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nb-NO" sz="1400" dirty="0">
                <a:solidFill>
                  <a:srgbClr val="FFFF00"/>
                </a:solidFill>
              </a:rPr>
              <a:t>73 cm</a:t>
            </a:r>
          </a:p>
        </p:txBody>
      </p:sp>
    </p:spTree>
    <p:extLst>
      <p:ext uri="{BB962C8B-B14F-4D97-AF65-F5344CB8AC3E}">
        <p14:creationId xmlns:p14="http://schemas.microsoft.com/office/powerpoint/2010/main" val="2489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C7F75C3-4E6E-063E-2507-5E4E96FDE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78A9C-5499-4BCC-B39B-C859BB580E07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AC79817-261D-0944-99CC-7C2D1EF3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Veil. Priser EV9 varebil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C36F9A-C0D0-0DFD-2BE6-6FF90E5ADF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3869A323-223D-F8CA-901A-66A9CC0CDA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29093"/>
              </p:ext>
            </p:extLst>
          </p:nvPr>
        </p:nvGraphicFramePr>
        <p:xfrm>
          <a:off x="407324" y="1726338"/>
          <a:ext cx="91776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938">
                  <a:extLst>
                    <a:ext uri="{9D8B030D-6E8A-4147-A177-3AD203B41FA5}">
                      <a16:colId xmlns:a16="http://schemas.microsoft.com/office/drawing/2014/main" val="2572234223"/>
                    </a:ext>
                  </a:extLst>
                </a:gridCol>
                <a:gridCol w="1687483">
                  <a:extLst>
                    <a:ext uri="{9D8B030D-6E8A-4147-A177-3AD203B41FA5}">
                      <a16:colId xmlns:a16="http://schemas.microsoft.com/office/drawing/2014/main" val="4175413396"/>
                    </a:ext>
                  </a:extLst>
                </a:gridCol>
                <a:gridCol w="1538288">
                  <a:extLst>
                    <a:ext uri="{9D8B030D-6E8A-4147-A177-3AD203B41FA5}">
                      <a16:colId xmlns:a16="http://schemas.microsoft.com/office/drawing/2014/main" val="1211901462"/>
                    </a:ext>
                  </a:extLst>
                </a:gridCol>
                <a:gridCol w="1845426">
                  <a:extLst>
                    <a:ext uri="{9D8B030D-6E8A-4147-A177-3AD203B41FA5}">
                      <a16:colId xmlns:a16="http://schemas.microsoft.com/office/drawing/2014/main" val="2003808733"/>
                    </a:ext>
                  </a:extLst>
                </a:gridCol>
                <a:gridCol w="1795549">
                  <a:extLst>
                    <a:ext uri="{9D8B030D-6E8A-4147-A177-3AD203B41FA5}">
                      <a16:colId xmlns:a16="http://schemas.microsoft.com/office/drawing/2014/main" val="1938853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Priser inkl. lev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RWD </a:t>
                      </a:r>
                      <a:r>
                        <a:rPr lang="nb-NO" dirty="0" err="1"/>
                        <a:t>Exclusive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AWD </a:t>
                      </a:r>
                      <a:r>
                        <a:rPr lang="nb-NO" dirty="0" err="1"/>
                        <a:t>Exclusive</a:t>
                      </a:r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GT Line (7 seter)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GT Line (6 seter)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17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Veil pris eks. mva.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 kr. 708.400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756.400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836.400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852.400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981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Veil pris inkl. mva.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884.900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944.900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1.044.900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1.064.900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786899"/>
                  </a:ext>
                </a:extLst>
              </a:tr>
            </a:tbl>
          </a:graphicData>
        </a:graphic>
      </p:graphicFrame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B9BB0753-A559-4E78-420B-483D17873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027966"/>
              </p:ext>
            </p:extLst>
          </p:nvPr>
        </p:nvGraphicFramePr>
        <p:xfrm>
          <a:off x="407324" y="3078490"/>
          <a:ext cx="554459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876">
                  <a:extLst>
                    <a:ext uri="{9D8B030D-6E8A-4147-A177-3AD203B41FA5}">
                      <a16:colId xmlns:a16="http://schemas.microsoft.com/office/drawing/2014/main" val="1102356758"/>
                    </a:ext>
                  </a:extLst>
                </a:gridCol>
                <a:gridCol w="1687484">
                  <a:extLst>
                    <a:ext uri="{9D8B030D-6E8A-4147-A177-3AD203B41FA5}">
                      <a16:colId xmlns:a16="http://schemas.microsoft.com/office/drawing/2014/main" val="2431334672"/>
                    </a:ext>
                  </a:extLst>
                </a:gridCol>
                <a:gridCol w="1521230">
                  <a:extLst>
                    <a:ext uri="{9D8B030D-6E8A-4147-A177-3AD203B41FA5}">
                      <a16:colId xmlns:a16="http://schemas.microsoft.com/office/drawing/2014/main" val="2119654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Metallakk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Dobbelt gulv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713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Veil pris eks. mva.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7.120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11.920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b-NO" dirty="0"/>
                        <a:t>Veil pris inkl. mva.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Kr. 8.900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nb-NO" dirty="0"/>
                        <a:t>Kr. 14.900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508588"/>
                  </a:ext>
                </a:extLst>
              </a:tr>
            </a:tbl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9B7547A1-6C30-4F6D-A4AD-6AF1A7D85B38}"/>
              </a:ext>
            </a:extLst>
          </p:cNvPr>
          <p:cNvSpPr txBox="1"/>
          <p:nvPr/>
        </p:nvSpPr>
        <p:spPr>
          <a:xfrm>
            <a:off x="466990" y="4465068"/>
            <a:ext cx="4645338" cy="13217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nb-NO" b="1" dirty="0"/>
              <a:t>Avgifter på elektriskvarebil kl. 2 (grønne skilter)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Mva. fra første krone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Vrakpant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dirty="0"/>
              <a:t>Ingen vektavgift</a:t>
            </a:r>
          </a:p>
        </p:txBody>
      </p:sp>
    </p:spTree>
    <p:extLst>
      <p:ext uri="{BB962C8B-B14F-4D97-AF65-F5344CB8AC3E}">
        <p14:creationId xmlns:p14="http://schemas.microsoft.com/office/powerpoint/2010/main" val="365023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ia Europe_light">
  <a:themeElements>
    <a:clrScheme name="Kia Europe">
      <a:dk1>
        <a:srgbClr val="000000"/>
      </a:dk1>
      <a:lt1>
        <a:srgbClr val="FFFFFF"/>
      </a:lt1>
      <a:dk2>
        <a:srgbClr val="6D6E71"/>
      </a:dk2>
      <a:lt2>
        <a:srgbClr val="D8D8D8"/>
      </a:lt2>
      <a:accent1>
        <a:srgbClr val="05141F"/>
      </a:accent1>
      <a:accent2>
        <a:srgbClr val="EA0029"/>
      </a:accent2>
      <a:accent3>
        <a:srgbClr val="6D6E71"/>
      </a:accent3>
      <a:accent4>
        <a:srgbClr val="939598"/>
      </a:accent4>
      <a:accent5>
        <a:srgbClr val="C7C8CA"/>
      </a:accent5>
      <a:accent6>
        <a:srgbClr val="FFFFFF"/>
      </a:accent6>
      <a:hlink>
        <a:srgbClr val="0563C1"/>
      </a:hlink>
      <a:folHlink>
        <a:srgbClr val="954F72"/>
      </a:folHlink>
    </a:clrScheme>
    <a:fontScheme name="Kia Europe Calibri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Afternoon Yellow">
      <a:srgbClr val="F3C300"/>
    </a:custClr>
    <a:custClr name="Forest Green">
      <a:srgbClr val="5D7D2B"/>
    </a:custClr>
    <a:custClr name="City Gray">
      <a:srgbClr val="9EA2A2"/>
    </a:custClr>
  </a:custClrLst>
  <a:extLst>
    <a:ext uri="{05A4C25C-085E-4340-85A3-A5531E510DB2}">
      <thm15:themeFamily xmlns:thm15="http://schemas.microsoft.com/office/thememl/2012/main" name="Kia Europe_light" id="{D9104993-3ABA-4F4C-8CF4-4C7A594BCBFD}" vid="{B4C4AE1D-3B5E-4F25-96A9-81DD8B250C7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31B93E0B3BB444829B383B72045066" ma:contentTypeVersion="4" ma:contentTypeDescription="Create a new document." ma:contentTypeScope="" ma:versionID="d18867e21e4f38f0020b2d57871ed550">
  <xsd:schema xmlns:xsd="http://www.w3.org/2001/XMLSchema" xmlns:xs="http://www.w3.org/2001/XMLSchema" xmlns:p="http://schemas.microsoft.com/office/2006/metadata/properties" xmlns:ns3="c93ff77d-010b-4670-af91-17cd6191de4f" targetNamespace="http://schemas.microsoft.com/office/2006/metadata/properties" ma:root="true" ma:fieldsID="7285e5992bb3e5f1406abadc740da8f4" ns3:_="">
    <xsd:import namespace="c93ff77d-010b-4670-af91-17cd6191de4f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ff77d-010b-4670-af91-17cd6191de4f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93ff77d-010b-4670-af91-17cd6191de4f">M76J6HRHM7MA-7-3047</_dlc_DocId>
    <_dlc_DocIdUrl xmlns="c93ff77d-010b-4670-af91-17cd6191de4f">
      <Url>https://project.kia.eucorp.local/projects/2015-01/_layouts/15/DocIdRedir.aspx?ID=M76J6HRHM7MA-7-3047</Url>
      <Description>M76J6HRHM7MA-7-3047</Description>
    </_dlc_DocIdUrl>
  </documentManagement>
</p:properties>
</file>

<file path=customXml/itemProps1.xml><?xml version="1.0" encoding="utf-8"?>
<ds:datastoreItem xmlns:ds="http://schemas.openxmlformats.org/officeDocument/2006/customXml" ds:itemID="{1DB62579-A272-4D28-892E-E484AE7BF35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152F2BA-8673-421B-90D8-D1D9C5F7BE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3ff77d-010b-4670-af91-17cd6191de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89C107-E9C9-4D73-B7C4-4989A7C4166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6403214-C0B2-4B50-BEA4-911BD946CD3E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c93ff77d-010b-4670-af91-17cd6191de4f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Kia Europe_light</Template>
  <TotalTime>976</TotalTime>
  <Words>519</Words>
  <Application>Microsoft Office PowerPoint</Application>
  <PresentationFormat>Widescreen</PresentationFormat>
  <Paragraphs>137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Kia Europe_light</vt:lpstr>
      <vt:lpstr>EV9 varebil</vt:lpstr>
      <vt:lpstr>EV9 er første elektriske Kia på grønne skilter</vt:lpstr>
      <vt:lpstr>Produkt presentasjon</vt:lpstr>
      <vt:lpstr>Produkt presentasjon</vt:lpstr>
      <vt:lpstr>Produkt presentasjon</vt:lpstr>
      <vt:lpstr>Standard ombygning</vt:lpstr>
      <vt:lpstr>Dobbelt gulv</vt:lpstr>
      <vt:lpstr>Dimensjoner varerom</vt:lpstr>
      <vt:lpstr>Veil. Priser EV9 varebil</vt:lpstr>
      <vt:lpstr>Ev9 highlights</vt:lpstr>
      <vt:lpstr>Tilbakestilling fra vare til personbil</vt:lpstr>
      <vt:lpstr>Hvorfor kjøpe EV9 varebil?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KME</dc:creator>
  <cp:lastModifiedBy>Christian Lagaard</cp:lastModifiedBy>
  <cp:revision>236</cp:revision>
  <dcterms:created xsi:type="dcterms:W3CDTF">2020-12-09T08:30:50Z</dcterms:created>
  <dcterms:modified xsi:type="dcterms:W3CDTF">2024-04-03T12:23:29Z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0x010100B231B93E0B3BB444829B383B72045066</vt:lpwstr>
  </property>
  <property fmtid="{D5CDD505-2E9C-101B-9397-08002B2CF9AE}" pid="3" name="_dlc_DocIdItemGuid">
    <vt:lpwstr>b310553e-b5e4-49bb-8f3a-c06fa95b06ae</vt:lpwstr>
  </property>
</Properties>
</file>