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4"/>
  </p:sldMasterIdLst>
  <p:notesMasterIdLst>
    <p:notesMasterId r:id="rId11"/>
  </p:notesMasterIdLst>
  <p:sldIdLst>
    <p:sldId id="267" r:id="rId5"/>
    <p:sldId id="991" r:id="rId6"/>
    <p:sldId id="2147196813" r:id="rId7"/>
    <p:sldId id="2147196814" r:id="rId8"/>
    <p:sldId id="2147196815" r:id="rId9"/>
    <p:sldId id="2147196816" r:id="rId10"/>
  </p:sldIdLst>
  <p:sldSz cx="24384000" cy="13716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Gretteberg Meyer" initials="AGM" lastIdx="1" clrIdx="0">
    <p:extLst>
      <p:ext uri="{19B8F6BF-5375-455C-9EA6-DF929625EA0E}">
        <p15:presenceInfo xmlns:p15="http://schemas.microsoft.com/office/powerpoint/2012/main" userId="S-1-5-21-2061341918-2185372353-1909436498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C4F"/>
    <a:srgbClr val="52AAF4"/>
    <a:srgbClr val="0991AB"/>
    <a:srgbClr val="FFFFFF"/>
    <a:srgbClr val="683390"/>
    <a:srgbClr val="683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020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V. Eikeland" userId="212e93b1-6460-4d6a-aab7-452571abb02c" providerId="ADAL" clId="{66F36FD0-F086-4710-847F-277A3F7E6306}"/>
    <pc:docChg chg="custSel delSld modSld sldOrd">
      <pc:chgData name="Jon V. Eikeland" userId="212e93b1-6460-4d6a-aab7-452571abb02c" providerId="ADAL" clId="{66F36FD0-F086-4710-847F-277A3F7E6306}" dt="2024-04-05T10:16:48.897" v="6" actId="47"/>
      <pc:docMkLst>
        <pc:docMk/>
      </pc:docMkLst>
      <pc:sldChg chg="delSp mod">
        <pc:chgData name="Jon V. Eikeland" userId="212e93b1-6460-4d6a-aab7-452571abb02c" providerId="ADAL" clId="{66F36FD0-F086-4710-847F-277A3F7E6306}" dt="2024-03-26T11:52:18.720" v="3" actId="478"/>
        <pc:sldMkLst>
          <pc:docMk/>
          <pc:sldMk cId="3548065658" sldId="991"/>
        </pc:sldMkLst>
        <pc:spChg chg="del">
          <ac:chgData name="Jon V. Eikeland" userId="212e93b1-6460-4d6a-aab7-452571abb02c" providerId="ADAL" clId="{66F36FD0-F086-4710-847F-277A3F7E6306}" dt="2024-03-26T11:52:14.221" v="2" actId="478"/>
          <ac:spMkLst>
            <pc:docMk/>
            <pc:sldMk cId="3548065658" sldId="991"/>
            <ac:spMk id="3" creationId="{00000000-0000-0000-0000-000000000000}"/>
          </ac:spMkLst>
        </pc:spChg>
        <pc:picChg chg="del">
          <ac:chgData name="Jon V. Eikeland" userId="212e93b1-6460-4d6a-aab7-452571abb02c" providerId="ADAL" clId="{66F36FD0-F086-4710-847F-277A3F7E6306}" dt="2024-03-26T11:52:18.720" v="3" actId="478"/>
          <ac:picMkLst>
            <pc:docMk/>
            <pc:sldMk cId="3548065658" sldId="991"/>
            <ac:picMk id="4" creationId="{CD475AED-D9B4-7CA7-6431-C4510A75CB57}"/>
          </ac:picMkLst>
        </pc:picChg>
      </pc:sldChg>
      <pc:sldChg chg="del">
        <pc:chgData name="Jon V. Eikeland" userId="212e93b1-6460-4d6a-aab7-452571abb02c" providerId="ADAL" clId="{66F36FD0-F086-4710-847F-277A3F7E6306}" dt="2024-03-26T11:52:29.792" v="4" actId="47"/>
        <pc:sldMkLst>
          <pc:docMk/>
          <pc:sldMk cId="2438735068" sldId="2147196632"/>
        </pc:sldMkLst>
      </pc:sldChg>
      <pc:sldChg chg="del">
        <pc:chgData name="Jon V. Eikeland" userId="212e93b1-6460-4d6a-aab7-452571abb02c" providerId="ADAL" clId="{66F36FD0-F086-4710-847F-277A3F7E6306}" dt="2024-03-26T11:52:35.581" v="5" actId="47"/>
        <pc:sldMkLst>
          <pc:docMk/>
          <pc:sldMk cId="2062134085" sldId="2147196807"/>
        </pc:sldMkLst>
      </pc:sldChg>
      <pc:sldChg chg="del">
        <pc:chgData name="Jon V. Eikeland" userId="212e93b1-6460-4d6a-aab7-452571abb02c" providerId="ADAL" clId="{66F36FD0-F086-4710-847F-277A3F7E6306}" dt="2024-03-26T11:52:29.792" v="4" actId="47"/>
        <pc:sldMkLst>
          <pc:docMk/>
          <pc:sldMk cId="1302030185" sldId="2147196808"/>
        </pc:sldMkLst>
      </pc:sldChg>
      <pc:sldChg chg="del">
        <pc:chgData name="Jon V. Eikeland" userId="212e93b1-6460-4d6a-aab7-452571abb02c" providerId="ADAL" clId="{66F36FD0-F086-4710-847F-277A3F7E6306}" dt="2024-03-26T11:52:29.792" v="4" actId="47"/>
        <pc:sldMkLst>
          <pc:docMk/>
          <pc:sldMk cId="1172386995" sldId="2147196809"/>
        </pc:sldMkLst>
      </pc:sldChg>
      <pc:sldChg chg="del">
        <pc:chgData name="Jon V. Eikeland" userId="212e93b1-6460-4d6a-aab7-452571abb02c" providerId="ADAL" clId="{66F36FD0-F086-4710-847F-277A3F7E6306}" dt="2024-03-26T11:52:29.792" v="4" actId="47"/>
        <pc:sldMkLst>
          <pc:docMk/>
          <pc:sldMk cId="2518607040" sldId="2147196810"/>
        </pc:sldMkLst>
      </pc:sldChg>
      <pc:sldChg chg="del">
        <pc:chgData name="Jon V. Eikeland" userId="212e93b1-6460-4d6a-aab7-452571abb02c" providerId="ADAL" clId="{66F36FD0-F086-4710-847F-277A3F7E6306}" dt="2024-03-26T11:52:29.792" v="4" actId="47"/>
        <pc:sldMkLst>
          <pc:docMk/>
          <pc:sldMk cId="884595161" sldId="2147196811"/>
        </pc:sldMkLst>
      </pc:sldChg>
      <pc:sldChg chg="del">
        <pc:chgData name="Jon V. Eikeland" userId="212e93b1-6460-4d6a-aab7-452571abb02c" providerId="ADAL" clId="{66F36FD0-F086-4710-847F-277A3F7E6306}" dt="2024-04-05T10:16:48.897" v="6" actId="47"/>
        <pc:sldMkLst>
          <pc:docMk/>
          <pc:sldMk cId="3193884440" sldId="2147196812"/>
        </pc:sldMkLst>
      </pc:sldChg>
      <pc:sldChg chg="ord">
        <pc:chgData name="Jon V. Eikeland" userId="212e93b1-6460-4d6a-aab7-452571abb02c" providerId="ADAL" clId="{66F36FD0-F086-4710-847F-277A3F7E6306}" dt="2024-03-26T11:06:22.621" v="1"/>
        <pc:sldMkLst>
          <pc:docMk/>
          <pc:sldMk cId="40442579" sldId="2147196816"/>
        </pc:sldMkLst>
      </pc:sldChg>
      <pc:sldChg chg="del">
        <pc:chgData name="Jon V. Eikeland" userId="212e93b1-6460-4d6a-aab7-452571abb02c" providerId="ADAL" clId="{66F36FD0-F086-4710-847F-277A3F7E6306}" dt="2024-03-26T11:52:35.581" v="5" actId="47"/>
        <pc:sldMkLst>
          <pc:docMk/>
          <pc:sldMk cId="298963087" sldId="2147196817"/>
        </pc:sldMkLst>
      </pc:sldChg>
      <pc:sldChg chg="del">
        <pc:chgData name="Jon V. Eikeland" userId="212e93b1-6460-4d6a-aab7-452571abb02c" providerId="ADAL" clId="{66F36FD0-F086-4710-847F-277A3F7E6306}" dt="2024-03-26T11:52:35.581" v="5" actId="47"/>
        <pc:sldMkLst>
          <pc:docMk/>
          <pc:sldMk cId="1349865441" sldId="2147196818"/>
        </pc:sldMkLst>
      </pc:sldChg>
      <pc:sldChg chg="del">
        <pc:chgData name="Jon V. Eikeland" userId="212e93b1-6460-4d6a-aab7-452571abb02c" providerId="ADAL" clId="{66F36FD0-F086-4710-847F-277A3F7E6306}" dt="2024-03-26T11:52:35.581" v="5" actId="47"/>
        <pc:sldMkLst>
          <pc:docMk/>
          <pc:sldMk cId="2415954564" sldId="2147196819"/>
        </pc:sldMkLst>
      </pc:sldChg>
      <pc:sldMasterChg chg="delSldLayout">
        <pc:chgData name="Jon V. Eikeland" userId="212e93b1-6460-4d6a-aab7-452571abb02c" providerId="ADAL" clId="{66F36FD0-F086-4710-847F-277A3F7E6306}" dt="2024-03-26T11:52:35.581" v="5" actId="47"/>
        <pc:sldMasterMkLst>
          <pc:docMk/>
          <pc:sldMasterMk cId="3658017815" sldId="2147483698"/>
        </pc:sldMasterMkLst>
        <pc:sldLayoutChg chg="del">
          <pc:chgData name="Jon V. Eikeland" userId="212e93b1-6460-4d6a-aab7-452571abb02c" providerId="ADAL" clId="{66F36FD0-F086-4710-847F-277A3F7E6306}" dt="2024-03-26T11:52:35.581" v="5" actId="47"/>
          <pc:sldLayoutMkLst>
            <pc:docMk/>
            <pc:sldMasterMk cId="3658017815" sldId="2147483698"/>
            <pc:sldLayoutMk cId="2522669116" sldId="2147483738"/>
          </pc:sldLayoutMkLst>
        </pc:sldLayoutChg>
      </pc:sldMasterChg>
    </pc:docChg>
  </pc:docChgLst>
  <pc:docChgLst>
    <pc:chgData name="Jonny Nordøy" userId="15d14e0a-7798-4d7a-ae50-56fb4919ab21" providerId="ADAL" clId="{28A315DF-45C2-422D-A384-F5782054F4F9}"/>
    <pc:docChg chg="undo custSel addSld delSld modSld">
      <pc:chgData name="Jonny Nordøy" userId="15d14e0a-7798-4d7a-ae50-56fb4919ab21" providerId="ADAL" clId="{28A315DF-45C2-422D-A384-F5782054F4F9}" dt="2024-03-20T11:26:48.968" v="4853" actId="20577"/>
      <pc:docMkLst>
        <pc:docMk/>
      </pc:docMkLst>
      <pc:sldChg chg="add del">
        <pc:chgData name="Jonny Nordøy" userId="15d14e0a-7798-4d7a-ae50-56fb4919ab21" providerId="ADAL" clId="{28A315DF-45C2-422D-A384-F5782054F4F9}" dt="2024-03-06T11:24:50.886" v="4233" actId="47"/>
        <pc:sldMkLst>
          <pc:docMk/>
          <pc:sldMk cId="1075531389" sldId="263"/>
        </pc:sldMkLst>
      </pc:sldChg>
      <pc:sldChg chg="addSp delSp modSp mod">
        <pc:chgData name="Jonny Nordøy" userId="15d14e0a-7798-4d7a-ae50-56fb4919ab21" providerId="ADAL" clId="{28A315DF-45C2-422D-A384-F5782054F4F9}" dt="2024-03-05T12:34:09.388" v="209" actId="1038"/>
        <pc:sldMkLst>
          <pc:docMk/>
          <pc:sldMk cId="2473952345" sldId="267"/>
        </pc:sldMkLst>
        <pc:spChg chg="mod">
          <ac:chgData name="Jonny Nordøy" userId="15d14e0a-7798-4d7a-ae50-56fb4919ab21" providerId="ADAL" clId="{28A315DF-45C2-422D-A384-F5782054F4F9}" dt="2024-03-05T12:33:46.019" v="191" actId="404"/>
          <ac:spMkLst>
            <pc:docMk/>
            <pc:sldMk cId="2473952345" sldId="267"/>
            <ac:spMk id="2" creationId="{00000000-0000-0000-0000-000000000000}"/>
          </ac:spMkLst>
        </pc:spChg>
        <pc:picChg chg="del">
          <ac:chgData name="Jonny Nordøy" userId="15d14e0a-7798-4d7a-ae50-56fb4919ab21" providerId="ADAL" clId="{28A315DF-45C2-422D-A384-F5782054F4F9}" dt="2024-03-05T12:26:31.994" v="0" actId="478"/>
          <ac:picMkLst>
            <pc:docMk/>
            <pc:sldMk cId="2473952345" sldId="267"/>
            <ac:picMk id="3" creationId="{F732F42C-F298-2C1D-EE29-B563F7F73AD1}"/>
          </ac:picMkLst>
        </pc:picChg>
        <pc:picChg chg="add mod">
          <ac:chgData name="Jonny Nordøy" userId="15d14e0a-7798-4d7a-ae50-56fb4919ab21" providerId="ADAL" clId="{28A315DF-45C2-422D-A384-F5782054F4F9}" dt="2024-03-05T12:34:09.388" v="209" actId="1038"/>
          <ac:picMkLst>
            <pc:docMk/>
            <pc:sldMk cId="2473952345" sldId="267"/>
            <ac:picMk id="4" creationId="{6A636E40-1801-95EB-D37B-7668A84EB48D}"/>
          </ac:picMkLst>
        </pc:picChg>
      </pc:sldChg>
      <pc:sldChg chg="addSp delSp modSp mod">
        <pc:chgData name="Jonny Nordøy" userId="15d14e0a-7798-4d7a-ae50-56fb4919ab21" providerId="ADAL" clId="{28A315DF-45C2-422D-A384-F5782054F4F9}" dt="2024-03-06T16:30:24.021" v="4844" actId="1037"/>
        <pc:sldMkLst>
          <pc:docMk/>
          <pc:sldMk cId="3548065658" sldId="991"/>
        </pc:sldMkLst>
        <pc:spChg chg="mod">
          <ac:chgData name="Jonny Nordøy" userId="15d14e0a-7798-4d7a-ae50-56fb4919ab21" providerId="ADAL" clId="{28A315DF-45C2-422D-A384-F5782054F4F9}" dt="2024-03-05T12:42:03.428" v="510" actId="20577"/>
          <ac:spMkLst>
            <pc:docMk/>
            <pc:sldMk cId="3548065658" sldId="991"/>
            <ac:spMk id="3" creationId="{00000000-0000-0000-0000-000000000000}"/>
          </ac:spMkLst>
        </pc:spChg>
        <pc:graphicFrameChg chg="mod modGraphic">
          <ac:chgData name="Jonny Nordøy" userId="15d14e0a-7798-4d7a-ae50-56fb4919ab21" providerId="ADAL" clId="{28A315DF-45C2-422D-A384-F5782054F4F9}" dt="2024-03-05T12:41:58.413" v="507" actId="20577"/>
          <ac:graphicFrameMkLst>
            <pc:docMk/>
            <pc:sldMk cId="3548065658" sldId="991"/>
            <ac:graphicFrameMk id="15" creationId="{CAE149E1-C62F-465E-AA42-68EB72C6F155}"/>
          </ac:graphicFrameMkLst>
        </pc:graphicFrameChg>
        <pc:picChg chg="add mod">
          <ac:chgData name="Jonny Nordøy" userId="15d14e0a-7798-4d7a-ae50-56fb4919ab21" providerId="ADAL" clId="{28A315DF-45C2-422D-A384-F5782054F4F9}" dt="2024-03-06T16:30:24.021" v="4844" actId="1037"/>
          <ac:picMkLst>
            <pc:docMk/>
            <pc:sldMk cId="3548065658" sldId="991"/>
            <ac:picMk id="4" creationId="{CD475AED-D9B4-7CA7-6431-C4510A75CB57}"/>
          </ac:picMkLst>
        </pc:picChg>
        <pc:picChg chg="del">
          <ac:chgData name="Jonny Nordøy" userId="15d14e0a-7798-4d7a-ae50-56fb4919ab21" providerId="ADAL" clId="{28A315DF-45C2-422D-A384-F5782054F4F9}" dt="2024-03-05T12:32:02.369" v="117" actId="478"/>
          <ac:picMkLst>
            <pc:docMk/>
            <pc:sldMk cId="3548065658" sldId="991"/>
            <ac:picMk id="6" creationId="{670AE1DF-D068-330D-DC1A-7BD7751E9B30}"/>
          </ac:picMkLst>
        </pc:picChg>
        <pc:picChg chg="add del mod">
          <ac:chgData name="Jonny Nordøy" userId="15d14e0a-7798-4d7a-ae50-56fb4919ab21" providerId="ADAL" clId="{28A315DF-45C2-422D-A384-F5782054F4F9}" dt="2024-03-05T12:33:06.101" v="173" actId="478"/>
          <ac:picMkLst>
            <pc:docMk/>
            <pc:sldMk cId="3548065658" sldId="991"/>
            <ac:picMk id="1026" creationId="{EF0764E8-551E-366B-81EA-40E64CFF9A84}"/>
          </ac:picMkLst>
        </pc:picChg>
      </pc:sldChg>
      <pc:sldChg chg="addSp delSp modSp mod modClrScheme chgLayout">
        <pc:chgData name="Jonny Nordøy" userId="15d14e0a-7798-4d7a-ae50-56fb4919ab21" providerId="ADAL" clId="{28A315DF-45C2-422D-A384-F5782054F4F9}" dt="2024-03-06T11:34:42.140" v="4420" actId="20577"/>
        <pc:sldMkLst>
          <pc:docMk/>
          <pc:sldMk cId="2438735068" sldId="2147196632"/>
        </pc:sldMkLst>
        <pc:spChg chg="mod ord">
          <ac:chgData name="Jonny Nordøy" userId="15d14e0a-7798-4d7a-ae50-56fb4919ab21" providerId="ADAL" clId="{28A315DF-45C2-422D-A384-F5782054F4F9}" dt="2024-03-05T13:39:25.941" v="778" actId="700"/>
          <ac:spMkLst>
            <pc:docMk/>
            <pc:sldMk cId="2438735068" sldId="2147196632"/>
            <ac:spMk id="2" creationId="{A076B08B-47F8-B189-2716-F12A7E4F15F2}"/>
          </ac:spMkLst>
        </pc:spChg>
        <pc:spChg chg="mod ord">
          <ac:chgData name="Jonny Nordøy" userId="15d14e0a-7798-4d7a-ae50-56fb4919ab21" providerId="ADAL" clId="{28A315DF-45C2-422D-A384-F5782054F4F9}" dt="2024-03-06T11:34:42.140" v="4420" actId="20577"/>
          <ac:spMkLst>
            <pc:docMk/>
            <pc:sldMk cId="2438735068" sldId="2147196632"/>
            <ac:spMk id="3" creationId="{22D0BBBF-FBF7-0A0C-F742-60CF7FCF90AC}"/>
          </ac:spMkLst>
        </pc:spChg>
        <pc:spChg chg="add del mod ord">
          <ac:chgData name="Jonny Nordøy" userId="15d14e0a-7798-4d7a-ae50-56fb4919ab21" providerId="ADAL" clId="{28A315DF-45C2-422D-A384-F5782054F4F9}" dt="2024-03-05T13:39:30.209" v="779" actId="478"/>
          <ac:spMkLst>
            <pc:docMk/>
            <pc:sldMk cId="2438735068" sldId="2147196632"/>
            <ac:spMk id="5" creationId="{CC3684F5-8A53-2A46-6DE5-BF28DEC53A13}"/>
          </ac:spMkLst>
        </pc:spChg>
        <pc:spChg chg="mod">
          <ac:chgData name="Jonny Nordøy" userId="15d14e0a-7798-4d7a-ae50-56fb4919ab21" providerId="ADAL" clId="{28A315DF-45C2-422D-A384-F5782054F4F9}" dt="2024-03-05T12:52:49.202" v="774" actId="20577"/>
          <ac:spMkLst>
            <pc:docMk/>
            <pc:sldMk cId="2438735068" sldId="2147196632"/>
            <ac:spMk id="6" creationId="{43C4FB22-B89E-1615-C6E8-43E9FC82460C}"/>
          </ac:spMkLst>
        </pc:spChg>
        <pc:spChg chg="mod">
          <ac:chgData name="Jonny Nordøy" userId="15d14e0a-7798-4d7a-ae50-56fb4919ab21" providerId="ADAL" clId="{28A315DF-45C2-422D-A384-F5782054F4F9}" dt="2024-03-05T12:44:20.996" v="515"/>
          <ac:spMkLst>
            <pc:docMk/>
            <pc:sldMk cId="2438735068" sldId="2147196632"/>
            <ac:spMk id="7" creationId="{01D853D9-B4D2-BDCE-A8A9-48302A543F8C}"/>
          </ac:spMkLst>
        </pc:spChg>
        <pc:spChg chg="add mod ord">
          <ac:chgData name="Jonny Nordøy" userId="15d14e0a-7798-4d7a-ae50-56fb4919ab21" providerId="ADAL" clId="{28A315DF-45C2-422D-A384-F5782054F4F9}" dt="2024-03-06T10:50:18.768" v="3614" actId="20577"/>
          <ac:spMkLst>
            <pc:docMk/>
            <pc:sldMk cId="2438735068" sldId="2147196632"/>
            <ac:spMk id="8" creationId="{DCD96ADF-0F43-567C-3C9B-677495BE3331}"/>
          </ac:spMkLst>
        </pc:spChg>
        <pc:graphicFrameChg chg="add del mod">
          <ac:chgData name="Jonny Nordøy" userId="15d14e0a-7798-4d7a-ae50-56fb4919ab21" providerId="ADAL" clId="{28A315DF-45C2-422D-A384-F5782054F4F9}" dt="2024-03-05T13:36:59.961" v="776" actId="478"/>
          <ac:graphicFrameMkLst>
            <pc:docMk/>
            <pc:sldMk cId="2438735068" sldId="2147196632"/>
            <ac:graphicFrameMk id="4" creationId="{C6AFDF53-6296-D667-F04F-CC7746B27FB0}"/>
          </ac:graphicFrameMkLst>
        </pc:graphicFrameChg>
        <pc:graphicFrameChg chg="mod">
          <ac:chgData name="Jonny Nordøy" userId="15d14e0a-7798-4d7a-ae50-56fb4919ab21" providerId="ADAL" clId="{28A315DF-45C2-422D-A384-F5782054F4F9}" dt="2024-03-06T10:29:50.972" v="2853" actId="403"/>
          <ac:graphicFrameMkLst>
            <pc:docMk/>
            <pc:sldMk cId="2438735068" sldId="2147196632"/>
            <ac:graphicFrameMk id="9" creationId="{B9685290-1F3F-9423-C976-F459224D7B30}"/>
          </ac:graphicFrameMkLst>
        </pc:graphicFrameChg>
        <pc:graphicFrameChg chg="del mod">
          <ac:chgData name="Jonny Nordøy" userId="15d14e0a-7798-4d7a-ae50-56fb4919ab21" providerId="ADAL" clId="{28A315DF-45C2-422D-A384-F5782054F4F9}" dt="2024-03-05T12:43:10.385" v="512" actId="478"/>
          <ac:graphicFrameMkLst>
            <pc:docMk/>
            <pc:sldMk cId="2438735068" sldId="2147196632"/>
            <ac:graphicFrameMk id="14" creationId="{0D37D61E-E81A-53EE-F634-146D146ABAC4}"/>
          </ac:graphicFrameMkLst>
        </pc:graphicFrameChg>
        <pc:cxnChg chg="add del mod">
          <ac:chgData name="Jonny Nordøy" userId="15d14e0a-7798-4d7a-ae50-56fb4919ab21" providerId="ADAL" clId="{28A315DF-45C2-422D-A384-F5782054F4F9}" dt="2024-03-05T12:49:08.769" v="689" actId="478"/>
          <ac:cxnSpMkLst>
            <pc:docMk/>
            <pc:sldMk cId="2438735068" sldId="2147196632"/>
            <ac:cxnSpMk id="8" creationId="{989DC6A2-52F0-DE34-58AD-25A1FD1043BA}"/>
          </ac:cxnSpMkLst>
        </pc:cxnChg>
        <pc:cxnChg chg="add del mod">
          <ac:chgData name="Jonny Nordøy" userId="15d14e0a-7798-4d7a-ae50-56fb4919ab21" providerId="ADAL" clId="{28A315DF-45C2-422D-A384-F5782054F4F9}" dt="2024-03-05T13:37:02.587" v="777" actId="478"/>
          <ac:cxnSpMkLst>
            <pc:docMk/>
            <pc:sldMk cId="2438735068" sldId="2147196632"/>
            <ac:cxnSpMk id="11" creationId="{09727C9E-F4C0-2247-DFBA-14847067AE9E}"/>
          </ac:cxnSpMkLst>
        </pc:cxnChg>
      </pc:sldChg>
      <pc:sldChg chg="del">
        <pc:chgData name="Jonny Nordøy" userId="15d14e0a-7798-4d7a-ae50-56fb4919ab21" providerId="ADAL" clId="{28A315DF-45C2-422D-A384-F5782054F4F9}" dt="2024-03-05T12:53:21.014" v="775" actId="47"/>
        <pc:sldMkLst>
          <pc:docMk/>
          <pc:sldMk cId="1251900545" sldId="2147196686"/>
        </pc:sldMkLst>
      </pc:sldChg>
      <pc:sldChg chg="del">
        <pc:chgData name="Jonny Nordøy" userId="15d14e0a-7798-4d7a-ae50-56fb4919ab21" providerId="ADAL" clId="{28A315DF-45C2-422D-A384-F5782054F4F9}" dt="2024-03-05T12:53:21.014" v="775" actId="47"/>
        <pc:sldMkLst>
          <pc:docMk/>
          <pc:sldMk cId="2436555417" sldId="2147196688"/>
        </pc:sldMkLst>
      </pc:sldChg>
      <pc:sldChg chg="del">
        <pc:chgData name="Jonny Nordøy" userId="15d14e0a-7798-4d7a-ae50-56fb4919ab21" providerId="ADAL" clId="{28A315DF-45C2-422D-A384-F5782054F4F9}" dt="2024-03-05T12:53:21.014" v="775" actId="47"/>
        <pc:sldMkLst>
          <pc:docMk/>
          <pc:sldMk cId="2443159222" sldId="2147196689"/>
        </pc:sldMkLst>
      </pc:sldChg>
      <pc:sldChg chg="del">
        <pc:chgData name="Jonny Nordøy" userId="15d14e0a-7798-4d7a-ae50-56fb4919ab21" providerId="ADAL" clId="{28A315DF-45C2-422D-A384-F5782054F4F9}" dt="2024-03-05T12:53:21.014" v="775" actId="47"/>
        <pc:sldMkLst>
          <pc:docMk/>
          <pc:sldMk cId="4221893593" sldId="2147196690"/>
        </pc:sldMkLst>
      </pc:sldChg>
      <pc:sldChg chg="del">
        <pc:chgData name="Jonny Nordøy" userId="15d14e0a-7798-4d7a-ae50-56fb4919ab21" providerId="ADAL" clId="{28A315DF-45C2-422D-A384-F5782054F4F9}" dt="2024-03-05T12:53:21.014" v="775" actId="47"/>
        <pc:sldMkLst>
          <pc:docMk/>
          <pc:sldMk cId="2056501114" sldId="2147196691"/>
        </pc:sldMkLst>
      </pc:sldChg>
      <pc:sldChg chg="del">
        <pc:chgData name="Jonny Nordøy" userId="15d14e0a-7798-4d7a-ae50-56fb4919ab21" providerId="ADAL" clId="{28A315DF-45C2-422D-A384-F5782054F4F9}" dt="2024-03-05T12:53:21.014" v="775" actId="47"/>
        <pc:sldMkLst>
          <pc:docMk/>
          <pc:sldMk cId="1701019507" sldId="2147196692"/>
        </pc:sldMkLst>
      </pc:sldChg>
      <pc:sldChg chg="addSp delSp modSp add mod">
        <pc:chgData name="Jonny Nordøy" userId="15d14e0a-7798-4d7a-ae50-56fb4919ab21" providerId="ADAL" clId="{28A315DF-45C2-422D-A384-F5782054F4F9}" dt="2024-03-06T10:55:52.269" v="3813" actId="6549"/>
        <pc:sldMkLst>
          <pc:docMk/>
          <pc:sldMk cId="1302030185" sldId="2147196808"/>
        </pc:sldMkLst>
        <pc:spChg chg="mod">
          <ac:chgData name="Jonny Nordøy" userId="15d14e0a-7798-4d7a-ae50-56fb4919ab21" providerId="ADAL" clId="{28A315DF-45C2-422D-A384-F5782054F4F9}" dt="2024-03-06T10:54:45.263" v="3751" actId="20577"/>
          <ac:spMkLst>
            <pc:docMk/>
            <pc:sldMk cId="1302030185" sldId="2147196808"/>
            <ac:spMk id="3" creationId="{3DBE5F20-3C3D-89AC-AF7B-206F39E7FB36}"/>
          </ac:spMkLst>
        </pc:spChg>
        <pc:spChg chg="add del">
          <ac:chgData name="Jonny Nordøy" userId="15d14e0a-7798-4d7a-ae50-56fb4919ab21" providerId="ADAL" clId="{28A315DF-45C2-422D-A384-F5782054F4F9}" dt="2024-03-06T10:50:38.862" v="3616" actId="478"/>
          <ac:spMkLst>
            <pc:docMk/>
            <pc:sldMk cId="1302030185" sldId="2147196808"/>
            <ac:spMk id="5" creationId="{0C0C51E3-10B9-9AD3-317D-0F863F6E462C}"/>
          </ac:spMkLst>
        </pc:spChg>
        <pc:spChg chg="mod">
          <ac:chgData name="Jonny Nordøy" userId="15d14e0a-7798-4d7a-ae50-56fb4919ab21" providerId="ADAL" clId="{28A315DF-45C2-422D-A384-F5782054F4F9}" dt="2024-03-05T13:52:44.726" v="1135" actId="20577"/>
          <ac:spMkLst>
            <pc:docMk/>
            <pc:sldMk cId="1302030185" sldId="2147196808"/>
            <ac:spMk id="6" creationId="{5BAAC2E9-A0E4-E5BF-F31D-6B23B91B9E26}"/>
          </ac:spMkLst>
        </pc:spChg>
        <pc:spChg chg="mod">
          <ac:chgData name="Jonny Nordøy" userId="15d14e0a-7798-4d7a-ae50-56fb4919ab21" providerId="ADAL" clId="{28A315DF-45C2-422D-A384-F5782054F4F9}" dt="2024-03-05T13:52:21.997" v="1132"/>
          <ac:spMkLst>
            <pc:docMk/>
            <pc:sldMk cId="1302030185" sldId="2147196808"/>
            <ac:spMk id="7" creationId="{DA89409E-E40E-C1B9-B652-F15B7943B0BE}"/>
          </ac:spMkLst>
        </pc:spChg>
        <pc:spChg chg="mod">
          <ac:chgData name="Jonny Nordøy" userId="15d14e0a-7798-4d7a-ae50-56fb4919ab21" providerId="ADAL" clId="{28A315DF-45C2-422D-A384-F5782054F4F9}" dt="2024-03-06T10:55:52.269" v="3813" actId="6549"/>
          <ac:spMkLst>
            <pc:docMk/>
            <pc:sldMk cId="1302030185" sldId="2147196808"/>
            <ac:spMk id="8" creationId="{26670713-B392-C842-30D9-26EFE23E0334}"/>
          </ac:spMkLst>
        </pc:spChg>
        <pc:graphicFrameChg chg="mod">
          <ac:chgData name="Jonny Nordøy" userId="15d14e0a-7798-4d7a-ae50-56fb4919ab21" providerId="ADAL" clId="{28A315DF-45C2-422D-A384-F5782054F4F9}" dt="2024-03-06T10:29:57.034" v="2854" actId="403"/>
          <ac:graphicFrameMkLst>
            <pc:docMk/>
            <pc:sldMk cId="1302030185" sldId="2147196808"/>
            <ac:graphicFrameMk id="9" creationId="{22021712-2D73-2DB4-8676-A933FEBF2306}"/>
          </ac:graphicFrameMkLst>
        </pc:graphicFrameChg>
      </pc:sldChg>
      <pc:sldChg chg="modSp add mod">
        <pc:chgData name="Jonny Nordøy" userId="15d14e0a-7798-4d7a-ae50-56fb4919ab21" providerId="ADAL" clId="{28A315DF-45C2-422D-A384-F5782054F4F9}" dt="2024-03-06T11:10:37.183" v="4150" actId="14100"/>
        <pc:sldMkLst>
          <pc:docMk/>
          <pc:sldMk cId="1172386995" sldId="2147196809"/>
        </pc:sldMkLst>
        <pc:spChg chg="mod">
          <ac:chgData name="Jonny Nordøy" userId="15d14e0a-7798-4d7a-ae50-56fb4919ab21" providerId="ADAL" clId="{28A315DF-45C2-422D-A384-F5782054F4F9}" dt="2024-03-06T11:10:37.183" v="4150" actId="14100"/>
          <ac:spMkLst>
            <pc:docMk/>
            <pc:sldMk cId="1172386995" sldId="2147196809"/>
            <ac:spMk id="3" creationId="{15FADD0D-0898-8685-3D89-C49F35C281E0}"/>
          </ac:spMkLst>
        </pc:spChg>
        <pc:spChg chg="mod">
          <ac:chgData name="Jonny Nordøy" userId="15d14e0a-7798-4d7a-ae50-56fb4919ab21" providerId="ADAL" clId="{28A315DF-45C2-422D-A384-F5782054F4F9}" dt="2024-03-05T13:58:05.311" v="1261" actId="20577"/>
          <ac:spMkLst>
            <pc:docMk/>
            <pc:sldMk cId="1172386995" sldId="2147196809"/>
            <ac:spMk id="6" creationId="{77BC566C-160C-A280-F95F-6CAB9216E8A9}"/>
          </ac:spMkLst>
        </pc:spChg>
        <pc:spChg chg="mod">
          <ac:chgData name="Jonny Nordøy" userId="15d14e0a-7798-4d7a-ae50-56fb4919ab21" providerId="ADAL" clId="{28A315DF-45C2-422D-A384-F5782054F4F9}" dt="2024-03-05T13:58:17.128" v="1262" actId="14100"/>
          <ac:spMkLst>
            <pc:docMk/>
            <pc:sldMk cId="1172386995" sldId="2147196809"/>
            <ac:spMk id="7" creationId="{610EFC76-31CD-366F-FB20-C76D54AE49AE}"/>
          </ac:spMkLst>
        </pc:spChg>
        <pc:spChg chg="mod">
          <ac:chgData name="Jonny Nordøy" userId="15d14e0a-7798-4d7a-ae50-56fb4919ab21" providerId="ADAL" clId="{28A315DF-45C2-422D-A384-F5782054F4F9}" dt="2024-03-06T11:01:15.982" v="3973" actId="114"/>
          <ac:spMkLst>
            <pc:docMk/>
            <pc:sldMk cId="1172386995" sldId="2147196809"/>
            <ac:spMk id="8" creationId="{A9D6F2B0-884F-9BC0-BBEF-47C5643B3278}"/>
          </ac:spMkLst>
        </pc:spChg>
        <pc:graphicFrameChg chg="mod">
          <ac:chgData name="Jonny Nordøy" userId="15d14e0a-7798-4d7a-ae50-56fb4919ab21" providerId="ADAL" clId="{28A315DF-45C2-422D-A384-F5782054F4F9}" dt="2024-03-06T10:30:06.307" v="2856" actId="14100"/>
          <ac:graphicFrameMkLst>
            <pc:docMk/>
            <pc:sldMk cId="1172386995" sldId="2147196809"/>
            <ac:graphicFrameMk id="9" creationId="{53808CEE-643D-0E86-5F63-46749B649C5C}"/>
          </ac:graphicFrameMkLst>
        </pc:graphicFrameChg>
      </pc:sldChg>
      <pc:sldChg chg="addSp delSp modSp add mod">
        <pc:chgData name="Jonny Nordøy" userId="15d14e0a-7798-4d7a-ae50-56fb4919ab21" providerId="ADAL" clId="{28A315DF-45C2-422D-A384-F5782054F4F9}" dt="2024-03-06T11:10:47.791" v="4151" actId="14100"/>
        <pc:sldMkLst>
          <pc:docMk/>
          <pc:sldMk cId="2518607040" sldId="2147196810"/>
        </pc:sldMkLst>
        <pc:spChg chg="mod">
          <ac:chgData name="Jonny Nordøy" userId="15d14e0a-7798-4d7a-ae50-56fb4919ab21" providerId="ADAL" clId="{28A315DF-45C2-422D-A384-F5782054F4F9}" dt="2024-03-06T11:10:47.791" v="4151" actId="14100"/>
          <ac:spMkLst>
            <pc:docMk/>
            <pc:sldMk cId="2518607040" sldId="2147196810"/>
            <ac:spMk id="3" creationId="{B3B33EDB-AF1C-9AE9-DB6F-D7EC2A460DC5}"/>
          </ac:spMkLst>
        </pc:spChg>
        <pc:spChg chg="add del">
          <ac:chgData name="Jonny Nordøy" userId="15d14e0a-7798-4d7a-ae50-56fb4919ab21" providerId="ADAL" clId="{28A315DF-45C2-422D-A384-F5782054F4F9}" dt="2024-03-05T14:48:16.177" v="1873" actId="22"/>
          <ac:spMkLst>
            <pc:docMk/>
            <pc:sldMk cId="2518607040" sldId="2147196810"/>
            <ac:spMk id="5" creationId="{51799DD6-2E2B-ECCB-F89E-50C4C154AED8}"/>
          </ac:spMkLst>
        </pc:spChg>
        <pc:spChg chg="mod">
          <ac:chgData name="Jonny Nordøy" userId="15d14e0a-7798-4d7a-ae50-56fb4919ab21" providerId="ADAL" clId="{28A315DF-45C2-422D-A384-F5782054F4F9}" dt="2024-03-05T14:10:44.990" v="1436" actId="20577"/>
          <ac:spMkLst>
            <pc:docMk/>
            <pc:sldMk cId="2518607040" sldId="2147196810"/>
            <ac:spMk id="7" creationId="{1DC907DC-C7EF-12DB-8490-EE02744EAAB8}"/>
          </ac:spMkLst>
        </pc:spChg>
        <pc:spChg chg="mod">
          <ac:chgData name="Jonny Nordøy" userId="15d14e0a-7798-4d7a-ae50-56fb4919ab21" providerId="ADAL" clId="{28A315DF-45C2-422D-A384-F5782054F4F9}" dt="2024-03-06T11:07:26.551" v="4109" actId="20577"/>
          <ac:spMkLst>
            <pc:docMk/>
            <pc:sldMk cId="2518607040" sldId="2147196810"/>
            <ac:spMk id="8" creationId="{38B01AD9-149A-464D-4409-A3C167E1046E}"/>
          </ac:spMkLst>
        </pc:spChg>
        <pc:graphicFrameChg chg="mod">
          <ac:chgData name="Jonny Nordøy" userId="15d14e0a-7798-4d7a-ae50-56fb4919ab21" providerId="ADAL" clId="{28A315DF-45C2-422D-A384-F5782054F4F9}" dt="2024-03-06T10:30:12.644" v="2857" actId="403"/>
          <ac:graphicFrameMkLst>
            <pc:docMk/>
            <pc:sldMk cId="2518607040" sldId="2147196810"/>
            <ac:graphicFrameMk id="9" creationId="{F7062122-A63F-F954-F0E1-08E84B1243D0}"/>
          </ac:graphicFrameMkLst>
        </pc:graphicFrameChg>
      </pc:sldChg>
      <pc:sldChg chg="addSp modSp add mod">
        <pc:chgData name="Jonny Nordøy" userId="15d14e0a-7798-4d7a-ae50-56fb4919ab21" providerId="ADAL" clId="{28A315DF-45C2-422D-A384-F5782054F4F9}" dt="2024-03-06T11:10:55.045" v="4152" actId="14100"/>
        <pc:sldMkLst>
          <pc:docMk/>
          <pc:sldMk cId="884595161" sldId="2147196811"/>
        </pc:sldMkLst>
        <pc:spChg chg="mod">
          <ac:chgData name="Jonny Nordøy" userId="15d14e0a-7798-4d7a-ae50-56fb4919ab21" providerId="ADAL" clId="{28A315DF-45C2-422D-A384-F5782054F4F9}" dt="2024-03-06T11:10:55.045" v="4152" actId="14100"/>
          <ac:spMkLst>
            <pc:docMk/>
            <pc:sldMk cId="884595161" sldId="2147196811"/>
            <ac:spMk id="3" creationId="{1AD1E8B1-C440-C503-55E5-EDE7A5349863}"/>
          </ac:spMkLst>
        </pc:spChg>
        <pc:spChg chg="add mod">
          <ac:chgData name="Jonny Nordøy" userId="15d14e0a-7798-4d7a-ae50-56fb4919ab21" providerId="ADAL" clId="{28A315DF-45C2-422D-A384-F5782054F4F9}" dt="2024-03-06T10:30:57.043" v="2866" actId="1038"/>
          <ac:spMkLst>
            <pc:docMk/>
            <pc:sldMk cId="884595161" sldId="2147196811"/>
            <ac:spMk id="4" creationId="{658B545D-A18D-EC8C-03E2-C38CBC4BFBF2}"/>
          </ac:spMkLst>
        </pc:spChg>
        <pc:spChg chg="add mod">
          <ac:chgData name="Jonny Nordøy" userId="15d14e0a-7798-4d7a-ae50-56fb4919ab21" providerId="ADAL" clId="{28A315DF-45C2-422D-A384-F5782054F4F9}" dt="2024-03-06T10:30:57.043" v="2866" actId="1038"/>
          <ac:spMkLst>
            <pc:docMk/>
            <pc:sldMk cId="884595161" sldId="2147196811"/>
            <ac:spMk id="5" creationId="{1D134508-DD28-8FEF-59B7-59FED69E516A}"/>
          </ac:spMkLst>
        </pc:spChg>
        <pc:spChg chg="mod">
          <ac:chgData name="Jonny Nordøy" userId="15d14e0a-7798-4d7a-ae50-56fb4919ab21" providerId="ADAL" clId="{28A315DF-45C2-422D-A384-F5782054F4F9}" dt="2024-03-05T14:49:08.576" v="1875"/>
          <ac:spMkLst>
            <pc:docMk/>
            <pc:sldMk cId="884595161" sldId="2147196811"/>
            <ac:spMk id="7" creationId="{DB8586C9-7883-CE2C-8910-017A5A058B2B}"/>
          </ac:spMkLst>
        </pc:spChg>
        <pc:spChg chg="mod">
          <ac:chgData name="Jonny Nordøy" userId="15d14e0a-7798-4d7a-ae50-56fb4919ab21" providerId="ADAL" clId="{28A315DF-45C2-422D-A384-F5782054F4F9}" dt="2024-03-06T11:09:36.633" v="4147" actId="20577"/>
          <ac:spMkLst>
            <pc:docMk/>
            <pc:sldMk cId="884595161" sldId="2147196811"/>
            <ac:spMk id="8" creationId="{FB3173AD-1C05-9FDB-1A91-48FA56F035DA}"/>
          </ac:spMkLst>
        </pc:spChg>
        <pc:graphicFrameChg chg="mod">
          <ac:chgData name="Jonny Nordøy" userId="15d14e0a-7798-4d7a-ae50-56fb4919ab21" providerId="ADAL" clId="{28A315DF-45C2-422D-A384-F5782054F4F9}" dt="2024-03-06T10:30:44.703" v="2859" actId="14100"/>
          <ac:graphicFrameMkLst>
            <pc:docMk/>
            <pc:sldMk cId="884595161" sldId="2147196811"/>
            <ac:graphicFrameMk id="9" creationId="{F0D36588-69F4-D09A-10A0-738AC1B36DAE}"/>
          </ac:graphicFrameMkLst>
        </pc:graphicFrameChg>
      </pc:sldChg>
      <pc:sldChg chg="modSp add mod">
        <pc:chgData name="Jonny Nordøy" userId="15d14e0a-7798-4d7a-ae50-56fb4919ab21" providerId="ADAL" clId="{28A315DF-45C2-422D-A384-F5782054F4F9}" dt="2024-03-06T11:11:33.867" v="4154" actId="14100"/>
        <pc:sldMkLst>
          <pc:docMk/>
          <pc:sldMk cId="3193884440" sldId="2147196812"/>
        </pc:sldMkLst>
        <pc:spChg chg="mod">
          <ac:chgData name="Jonny Nordøy" userId="15d14e0a-7798-4d7a-ae50-56fb4919ab21" providerId="ADAL" clId="{28A315DF-45C2-422D-A384-F5782054F4F9}" dt="2024-03-06T11:11:06.471" v="4153" actId="14100"/>
          <ac:spMkLst>
            <pc:docMk/>
            <pc:sldMk cId="3193884440" sldId="2147196812"/>
            <ac:spMk id="3" creationId="{308C6600-B68A-BA11-1915-F658637EE091}"/>
          </ac:spMkLst>
        </pc:spChg>
        <pc:spChg chg="mod">
          <ac:chgData name="Jonny Nordøy" userId="15d14e0a-7798-4d7a-ae50-56fb4919ab21" providerId="ADAL" clId="{28A315DF-45C2-422D-A384-F5782054F4F9}" dt="2024-03-05T15:35:02.277" v="2352"/>
          <ac:spMkLst>
            <pc:docMk/>
            <pc:sldMk cId="3193884440" sldId="2147196812"/>
            <ac:spMk id="7" creationId="{C996150C-0FD2-03E2-9598-A9D4B2249DEC}"/>
          </ac:spMkLst>
        </pc:spChg>
        <pc:spChg chg="mod">
          <ac:chgData name="Jonny Nordøy" userId="15d14e0a-7798-4d7a-ae50-56fb4919ab21" providerId="ADAL" clId="{28A315DF-45C2-422D-A384-F5782054F4F9}" dt="2024-03-06T11:11:33.867" v="4154" actId="14100"/>
          <ac:spMkLst>
            <pc:docMk/>
            <pc:sldMk cId="3193884440" sldId="2147196812"/>
            <ac:spMk id="8" creationId="{606FAF85-399A-77D9-4F8F-55FFA98E0D2C}"/>
          </ac:spMkLst>
        </pc:spChg>
        <pc:graphicFrameChg chg="mod">
          <ac:chgData name="Jonny Nordøy" userId="15d14e0a-7798-4d7a-ae50-56fb4919ab21" providerId="ADAL" clId="{28A315DF-45C2-422D-A384-F5782054F4F9}" dt="2024-03-06T10:31:17.413" v="2868" actId="403"/>
          <ac:graphicFrameMkLst>
            <pc:docMk/>
            <pc:sldMk cId="3193884440" sldId="2147196812"/>
            <ac:graphicFrameMk id="9" creationId="{4EA6A203-C130-00FF-E92D-056668E464E9}"/>
          </ac:graphicFrameMkLst>
        </pc:graphicFrameChg>
      </pc:sldChg>
      <pc:sldChg chg="modSp add mod">
        <pc:chgData name="Jonny Nordøy" userId="15d14e0a-7798-4d7a-ae50-56fb4919ab21" providerId="ADAL" clId="{28A315DF-45C2-422D-A384-F5782054F4F9}" dt="2024-03-06T11:12:35.940" v="4184" actId="20577"/>
        <pc:sldMkLst>
          <pc:docMk/>
          <pc:sldMk cId="460937294" sldId="2147196813"/>
        </pc:sldMkLst>
        <pc:spChg chg="mod">
          <ac:chgData name="Jonny Nordøy" userId="15d14e0a-7798-4d7a-ae50-56fb4919ab21" providerId="ADAL" clId="{28A315DF-45C2-422D-A384-F5782054F4F9}" dt="2024-03-06T08:12:38.771" v="2631" actId="20577"/>
          <ac:spMkLst>
            <pc:docMk/>
            <pc:sldMk cId="460937294" sldId="2147196813"/>
            <ac:spMk id="3" creationId="{378878FF-CA70-C95B-479F-1FE18445142A}"/>
          </ac:spMkLst>
        </pc:spChg>
        <pc:spChg chg="mod">
          <ac:chgData name="Jonny Nordøy" userId="15d14e0a-7798-4d7a-ae50-56fb4919ab21" providerId="ADAL" clId="{28A315DF-45C2-422D-A384-F5782054F4F9}" dt="2024-03-06T11:12:06.376" v="4180" actId="1038"/>
          <ac:spMkLst>
            <pc:docMk/>
            <pc:sldMk cId="460937294" sldId="2147196813"/>
            <ac:spMk id="7" creationId="{1D05E34E-E1DC-9CE7-D640-05427A9FC7AC}"/>
          </ac:spMkLst>
        </pc:spChg>
        <pc:spChg chg="mod">
          <ac:chgData name="Jonny Nordøy" userId="15d14e0a-7798-4d7a-ae50-56fb4919ab21" providerId="ADAL" clId="{28A315DF-45C2-422D-A384-F5782054F4F9}" dt="2024-03-06T11:12:35.940" v="4184" actId="20577"/>
          <ac:spMkLst>
            <pc:docMk/>
            <pc:sldMk cId="460937294" sldId="2147196813"/>
            <ac:spMk id="8" creationId="{6755BE1B-1511-9BAF-27F5-0608ECA4E4E8}"/>
          </ac:spMkLst>
        </pc:spChg>
        <pc:graphicFrameChg chg="mod">
          <ac:chgData name="Jonny Nordøy" userId="15d14e0a-7798-4d7a-ae50-56fb4919ab21" providerId="ADAL" clId="{28A315DF-45C2-422D-A384-F5782054F4F9}" dt="2024-03-06T10:31:28.045" v="2871" actId="403"/>
          <ac:graphicFrameMkLst>
            <pc:docMk/>
            <pc:sldMk cId="460937294" sldId="2147196813"/>
            <ac:graphicFrameMk id="9" creationId="{F56CBA2F-55EF-CAC2-E42E-CB10FDE6FA46}"/>
          </ac:graphicFrameMkLst>
        </pc:graphicFrameChg>
      </pc:sldChg>
      <pc:sldChg chg="modSp add mod">
        <pc:chgData name="Jonny Nordøy" userId="15d14e0a-7798-4d7a-ae50-56fb4919ab21" providerId="ADAL" clId="{28A315DF-45C2-422D-A384-F5782054F4F9}" dt="2024-03-06T11:13:09.100" v="4189" actId="1038"/>
        <pc:sldMkLst>
          <pc:docMk/>
          <pc:sldMk cId="39320048" sldId="2147196814"/>
        </pc:sldMkLst>
        <pc:spChg chg="mod">
          <ac:chgData name="Jonny Nordøy" userId="15d14e0a-7798-4d7a-ae50-56fb4919ab21" providerId="ADAL" clId="{28A315DF-45C2-422D-A384-F5782054F4F9}" dt="2024-03-06T10:27:18.776" v="2833"/>
          <ac:spMkLst>
            <pc:docMk/>
            <pc:sldMk cId="39320048" sldId="2147196814"/>
            <ac:spMk id="3" creationId="{5C9AEE86-9ABF-EC76-BCD8-D1C9DA83BBF6}"/>
          </ac:spMkLst>
        </pc:spChg>
        <pc:spChg chg="mod">
          <ac:chgData name="Jonny Nordøy" userId="15d14e0a-7798-4d7a-ae50-56fb4919ab21" providerId="ADAL" clId="{28A315DF-45C2-422D-A384-F5782054F4F9}" dt="2024-03-06T08:18:32.881" v="2765" actId="20577"/>
          <ac:spMkLst>
            <pc:docMk/>
            <pc:sldMk cId="39320048" sldId="2147196814"/>
            <ac:spMk id="6" creationId="{BE61EF74-4E07-71E9-D1DE-AAD6A646BC1C}"/>
          </ac:spMkLst>
        </pc:spChg>
        <pc:spChg chg="mod">
          <ac:chgData name="Jonny Nordøy" userId="15d14e0a-7798-4d7a-ae50-56fb4919ab21" providerId="ADAL" clId="{28A315DF-45C2-422D-A384-F5782054F4F9}" dt="2024-03-06T11:13:09.100" v="4189" actId="1038"/>
          <ac:spMkLst>
            <pc:docMk/>
            <pc:sldMk cId="39320048" sldId="2147196814"/>
            <ac:spMk id="7" creationId="{AAE398E8-5857-1A79-6735-32BCF588BEA3}"/>
          </ac:spMkLst>
        </pc:spChg>
        <pc:spChg chg="mod">
          <ac:chgData name="Jonny Nordøy" userId="15d14e0a-7798-4d7a-ae50-56fb4919ab21" providerId="ADAL" clId="{28A315DF-45C2-422D-A384-F5782054F4F9}" dt="2024-03-06T10:26:14.145" v="2814" actId="6549"/>
          <ac:spMkLst>
            <pc:docMk/>
            <pc:sldMk cId="39320048" sldId="2147196814"/>
            <ac:spMk id="8" creationId="{A1B3FDCC-6D29-0B9C-0BFF-50694E4BE512}"/>
          </ac:spMkLst>
        </pc:spChg>
        <pc:graphicFrameChg chg="mod">
          <ac:chgData name="Jonny Nordøy" userId="15d14e0a-7798-4d7a-ae50-56fb4919ab21" providerId="ADAL" clId="{28A315DF-45C2-422D-A384-F5782054F4F9}" dt="2024-03-06T10:31:37.184" v="2873" actId="403"/>
          <ac:graphicFrameMkLst>
            <pc:docMk/>
            <pc:sldMk cId="39320048" sldId="2147196814"/>
            <ac:graphicFrameMk id="9" creationId="{E8594856-7FF7-9F02-BAD9-ACC9DF95487D}"/>
          </ac:graphicFrameMkLst>
        </pc:graphicFrameChg>
      </pc:sldChg>
      <pc:sldChg chg="modSp add mod">
        <pc:chgData name="Jonny Nordøy" userId="15d14e0a-7798-4d7a-ae50-56fb4919ab21" providerId="ADAL" clId="{28A315DF-45C2-422D-A384-F5782054F4F9}" dt="2024-03-20T11:26:25.246" v="4847" actId="20577"/>
        <pc:sldMkLst>
          <pc:docMk/>
          <pc:sldMk cId="3466352194" sldId="2147196815"/>
        </pc:sldMkLst>
        <pc:spChg chg="mod">
          <ac:chgData name="Jonny Nordøy" userId="15d14e0a-7798-4d7a-ae50-56fb4919ab21" providerId="ADAL" clId="{28A315DF-45C2-422D-A384-F5782054F4F9}" dt="2024-03-20T11:26:25.246" v="4847" actId="20577"/>
          <ac:spMkLst>
            <pc:docMk/>
            <pc:sldMk cId="3466352194" sldId="2147196815"/>
            <ac:spMk id="3" creationId="{C475BED3-E058-F9D6-F5F6-58D3CCCDC497}"/>
          </ac:spMkLst>
        </pc:spChg>
        <pc:spChg chg="mod">
          <ac:chgData name="Jonny Nordøy" userId="15d14e0a-7798-4d7a-ae50-56fb4919ab21" providerId="ADAL" clId="{28A315DF-45C2-422D-A384-F5782054F4F9}" dt="2024-03-06T10:27:39.510" v="2835"/>
          <ac:spMkLst>
            <pc:docMk/>
            <pc:sldMk cId="3466352194" sldId="2147196815"/>
            <ac:spMk id="7" creationId="{F2F47F9B-427A-7686-C5DE-22F8BAE95CAC}"/>
          </ac:spMkLst>
        </pc:spChg>
        <pc:spChg chg="mod">
          <ac:chgData name="Jonny Nordøy" userId="15d14e0a-7798-4d7a-ae50-56fb4919ab21" providerId="ADAL" clId="{28A315DF-45C2-422D-A384-F5782054F4F9}" dt="2024-03-06T10:40:34.122" v="3292" actId="20577"/>
          <ac:spMkLst>
            <pc:docMk/>
            <pc:sldMk cId="3466352194" sldId="2147196815"/>
            <ac:spMk id="8" creationId="{AD333F90-9477-3B88-D62F-58771B169FA4}"/>
          </ac:spMkLst>
        </pc:spChg>
        <pc:graphicFrameChg chg="mod">
          <ac:chgData name="Jonny Nordøy" userId="15d14e0a-7798-4d7a-ae50-56fb4919ab21" providerId="ADAL" clId="{28A315DF-45C2-422D-A384-F5782054F4F9}" dt="2024-03-06T10:31:49.163" v="2876" actId="255"/>
          <ac:graphicFrameMkLst>
            <pc:docMk/>
            <pc:sldMk cId="3466352194" sldId="2147196815"/>
            <ac:graphicFrameMk id="9" creationId="{C585D4DB-5298-8796-0B30-930E94BD7EA0}"/>
          </ac:graphicFrameMkLst>
        </pc:graphicFrameChg>
      </pc:sldChg>
      <pc:sldChg chg="modSp add mod">
        <pc:chgData name="Jonny Nordøy" userId="15d14e0a-7798-4d7a-ae50-56fb4919ab21" providerId="ADAL" clId="{28A315DF-45C2-422D-A384-F5782054F4F9}" dt="2024-03-06T11:16:13.826" v="4230" actId="14100"/>
        <pc:sldMkLst>
          <pc:docMk/>
          <pc:sldMk cId="40442579" sldId="2147196816"/>
        </pc:sldMkLst>
        <pc:spChg chg="mod">
          <ac:chgData name="Jonny Nordøy" userId="15d14e0a-7798-4d7a-ae50-56fb4919ab21" providerId="ADAL" clId="{28A315DF-45C2-422D-A384-F5782054F4F9}" dt="2024-03-06T11:15:22.968" v="4227" actId="20577"/>
          <ac:spMkLst>
            <pc:docMk/>
            <pc:sldMk cId="40442579" sldId="2147196816"/>
            <ac:spMk id="3" creationId="{68EE615D-FF4F-83D2-5657-14B68F8B5E91}"/>
          </ac:spMkLst>
        </pc:spChg>
        <pc:spChg chg="mod">
          <ac:chgData name="Jonny Nordøy" userId="15d14e0a-7798-4d7a-ae50-56fb4919ab21" providerId="ADAL" clId="{28A315DF-45C2-422D-A384-F5782054F4F9}" dt="2024-03-06T10:41:28.202" v="3295" actId="14100"/>
          <ac:spMkLst>
            <pc:docMk/>
            <pc:sldMk cId="40442579" sldId="2147196816"/>
            <ac:spMk id="7" creationId="{8D807ADF-869B-C55A-456C-1F6F67DE117C}"/>
          </ac:spMkLst>
        </pc:spChg>
        <pc:spChg chg="mod">
          <ac:chgData name="Jonny Nordøy" userId="15d14e0a-7798-4d7a-ae50-56fb4919ab21" providerId="ADAL" clId="{28A315DF-45C2-422D-A384-F5782054F4F9}" dt="2024-03-06T11:16:13.826" v="4230" actId="14100"/>
          <ac:spMkLst>
            <pc:docMk/>
            <pc:sldMk cId="40442579" sldId="2147196816"/>
            <ac:spMk id="8" creationId="{4CC651D0-BB11-BD38-07D6-092B2CD2C664}"/>
          </ac:spMkLst>
        </pc:spChg>
        <pc:graphicFrameChg chg="mod">
          <ac:chgData name="Jonny Nordøy" userId="15d14e0a-7798-4d7a-ae50-56fb4919ab21" providerId="ADAL" clId="{28A315DF-45C2-422D-A384-F5782054F4F9}" dt="2024-03-06T10:42:13.166" v="3300" actId="403"/>
          <ac:graphicFrameMkLst>
            <pc:docMk/>
            <pc:sldMk cId="40442579" sldId="2147196816"/>
            <ac:graphicFrameMk id="9" creationId="{689CFF40-00DC-F2C6-9B52-C7EE600D712B}"/>
          </ac:graphicFrameMkLst>
        </pc:graphicFrameChg>
      </pc:sldChg>
      <pc:sldChg chg="addSp delSp modSp add mod">
        <pc:chgData name="Jonny Nordøy" userId="15d14e0a-7798-4d7a-ae50-56fb4919ab21" providerId="ADAL" clId="{28A315DF-45C2-422D-A384-F5782054F4F9}" dt="2024-03-06T11:32:19.032" v="4351" actId="404"/>
        <pc:sldMkLst>
          <pc:docMk/>
          <pc:sldMk cId="298963087" sldId="2147196817"/>
        </pc:sldMkLst>
        <pc:spChg chg="add del">
          <ac:chgData name="Jonny Nordøy" userId="15d14e0a-7798-4d7a-ae50-56fb4919ab21" providerId="ADAL" clId="{28A315DF-45C2-422D-A384-F5782054F4F9}" dt="2024-03-06T11:31:29.503" v="4322" actId="478"/>
          <ac:spMkLst>
            <pc:docMk/>
            <pc:sldMk cId="298963087" sldId="2147196817"/>
            <ac:spMk id="4" creationId="{CED541F6-98CF-038B-0B33-3BD171D35328}"/>
          </ac:spMkLst>
        </pc:spChg>
        <pc:spChg chg="add mod">
          <ac:chgData name="Jonny Nordøy" userId="15d14e0a-7798-4d7a-ae50-56fb4919ab21" providerId="ADAL" clId="{28A315DF-45C2-422D-A384-F5782054F4F9}" dt="2024-03-06T11:32:19.032" v="4351" actId="404"/>
          <ac:spMkLst>
            <pc:docMk/>
            <pc:sldMk cId="298963087" sldId="2147196817"/>
            <ac:spMk id="7" creationId="{4C919EC7-C3DF-8771-2083-BBD67E08FC52}"/>
          </ac:spMkLst>
        </pc:spChg>
        <pc:spChg chg="mod">
          <ac:chgData name="Jonny Nordøy" userId="15d14e0a-7798-4d7a-ae50-56fb4919ab21" providerId="ADAL" clId="{28A315DF-45C2-422D-A384-F5782054F4F9}" dt="2024-03-06T11:25:15.540" v="4234" actId="404"/>
          <ac:spMkLst>
            <pc:docMk/>
            <pc:sldMk cId="298963087" sldId="2147196817"/>
            <ac:spMk id="12" creationId="{49104E85-D85A-A8C4-6689-0EDE5FEF7D3F}"/>
          </ac:spMkLst>
        </pc:spChg>
      </pc:sldChg>
      <pc:sldChg chg="addSp delSp modSp add mod">
        <pc:chgData name="Jonny Nordøy" userId="15d14e0a-7798-4d7a-ae50-56fb4919ab21" providerId="ADAL" clId="{28A315DF-45C2-422D-A384-F5782054F4F9}" dt="2024-03-20T11:26:48.968" v="4853" actId="20577"/>
        <pc:sldMkLst>
          <pc:docMk/>
          <pc:sldMk cId="1349865441" sldId="2147196818"/>
        </pc:sldMkLst>
        <pc:spChg chg="add mod">
          <ac:chgData name="Jonny Nordøy" userId="15d14e0a-7798-4d7a-ae50-56fb4919ab21" providerId="ADAL" clId="{28A315DF-45C2-422D-A384-F5782054F4F9}" dt="2024-03-06T11:32:55.248" v="4369" actId="20577"/>
          <ac:spMkLst>
            <pc:docMk/>
            <pc:sldMk cId="1349865441" sldId="2147196818"/>
            <ac:spMk id="7" creationId="{2DA2EE2B-6C82-6135-CAF3-6935E14DCCEA}"/>
          </ac:spMkLst>
        </pc:spChg>
        <pc:spChg chg="mod">
          <ac:chgData name="Jonny Nordøy" userId="15d14e0a-7798-4d7a-ae50-56fb4919ab21" providerId="ADAL" clId="{28A315DF-45C2-422D-A384-F5782054F4F9}" dt="2024-03-20T11:26:42.933" v="4850" actId="20577"/>
          <ac:spMkLst>
            <pc:docMk/>
            <pc:sldMk cId="1349865441" sldId="2147196818"/>
            <ac:spMk id="8" creationId="{0F388801-6368-F4B3-981C-44D4AECB9EEA}"/>
          </ac:spMkLst>
        </pc:spChg>
        <pc:spChg chg="mod">
          <ac:chgData name="Jonny Nordøy" userId="15d14e0a-7798-4d7a-ae50-56fb4919ab21" providerId="ADAL" clId="{28A315DF-45C2-422D-A384-F5782054F4F9}" dt="2024-03-20T11:26:48.968" v="4853" actId="20577"/>
          <ac:spMkLst>
            <pc:docMk/>
            <pc:sldMk cId="1349865441" sldId="2147196818"/>
            <ac:spMk id="12" creationId="{C89F1B0A-F8C3-5287-6802-B5D74FD9F967}"/>
          </ac:spMkLst>
        </pc:spChg>
        <pc:picChg chg="add mod modCrop">
          <ac:chgData name="Jonny Nordøy" userId="15d14e0a-7798-4d7a-ae50-56fb4919ab21" providerId="ADAL" clId="{28A315DF-45C2-422D-A384-F5782054F4F9}" dt="2024-03-06T11:30:05.930" v="4272" actId="1036"/>
          <ac:picMkLst>
            <pc:docMk/>
            <pc:sldMk cId="1349865441" sldId="2147196818"/>
            <ac:picMk id="2" creationId="{15E05FB0-05E6-72A1-F813-E76104E251DF}"/>
          </ac:picMkLst>
        </pc:picChg>
        <pc:picChg chg="add mod modCrop">
          <ac:chgData name="Jonny Nordøy" userId="15d14e0a-7798-4d7a-ae50-56fb4919ab21" providerId="ADAL" clId="{28A315DF-45C2-422D-A384-F5782054F4F9}" dt="2024-03-06T11:30:45.685" v="4319" actId="1038"/>
          <ac:picMkLst>
            <pc:docMk/>
            <pc:sldMk cId="1349865441" sldId="2147196818"/>
            <ac:picMk id="4" creationId="{694C0C59-FF69-5B89-7D8B-9ACE28C3EAA1}"/>
          </ac:picMkLst>
        </pc:picChg>
        <pc:picChg chg="del">
          <ac:chgData name="Jonny Nordøy" userId="15d14e0a-7798-4d7a-ae50-56fb4919ab21" providerId="ADAL" clId="{28A315DF-45C2-422D-A384-F5782054F4F9}" dt="2024-03-06T11:29:17.486" v="4260" actId="478"/>
          <ac:picMkLst>
            <pc:docMk/>
            <pc:sldMk cId="1349865441" sldId="2147196818"/>
            <ac:picMk id="5" creationId="{4E4E153B-B4F5-0629-6780-FDCABE947153}"/>
          </ac:picMkLst>
        </pc:picChg>
        <pc:picChg chg="del">
          <ac:chgData name="Jonny Nordøy" userId="15d14e0a-7798-4d7a-ae50-56fb4919ab21" providerId="ADAL" clId="{28A315DF-45C2-422D-A384-F5782054F4F9}" dt="2024-03-06T11:30:19.579" v="4314" actId="478"/>
          <ac:picMkLst>
            <pc:docMk/>
            <pc:sldMk cId="1349865441" sldId="2147196818"/>
            <ac:picMk id="13" creationId="{772E1852-F422-4AFD-D195-5947F2C23FFF}"/>
          </ac:picMkLst>
        </pc:picChg>
      </pc:sldChg>
      <pc:sldChg chg="addSp delSp modSp new mod modClrScheme chgLayout">
        <pc:chgData name="Jonny Nordøy" userId="15d14e0a-7798-4d7a-ae50-56fb4919ab21" providerId="ADAL" clId="{28A315DF-45C2-422D-A384-F5782054F4F9}" dt="2024-03-06T16:29:26.561" v="4824" actId="20577"/>
        <pc:sldMkLst>
          <pc:docMk/>
          <pc:sldMk cId="2415954564" sldId="2147196819"/>
        </pc:sldMkLst>
        <pc:spChg chg="mod ord">
          <ac:chgData name="Jonny Nordøy" userId="15d14e0a-7798-4d7a-ae50-56fb4919ab21" providerId="ADAL" clId="{28A315DF-45C2-422D-A384-F5782054F4F9}" dt="2024-03-06T16:29:26.561" v="4824" actId="20577"/>
          <ac:spMkLst>
            <pc:docMk/>
            <pc:sldMk cId="2415954564" sldId="2147196819"/>
            <ac:spMk id="2" creationId="{8B40E08A-1659-2EAA-8E4E-718EF0B3790E}"/>
          </ac:spMkLst>
        </pc:spChg>
        <pc:spChg chg="mod ord">
          <ac:chgData name="Jonny Nordøy" userId="15d14e0a-7798-4d7a-ae50-56fb4919ab21" providerId="ADAL" clId="{28A315DF-45C2-422D-A384-F5782054F4F9}" dt="2024-03-06T11:43:20.241" v="4721" actId="700"/>
          <ac:spMkLst>
            <pc:docMk/>
            <pc:sldMk cId="2415954564" sldId="2147196819"/>
            <ac:spMk id="3" creationId="{F2B5DA62-0FC6-29E7-57F5-190DF5254342}"/>
          </ac:spMkLst>
        </pc:spChg>
        <pc:spChg chg="mod ord">
          <ac:chgData name="Jonny Nordøy" userId="15d14e0a-7798-4d7a-ae50-56fb4919ab21" providerId="ADAL" clId="{28A315DF-45C2-422D-A384-F5782054F4F9}" dt="2024-03-06T11:45:36.271" v="4786" actId="1076"/>
          <ac:spMkLst>
            <pc:docMk/>
            <pc:sldMk cId="2415954564" sldId="2147196819"/>
            <ac:spMk id="4" creationId="{9E8BD1BA-3552-94AE-4D94-EDE529F15662}"/>
          </ac:spMkLst>
        </pc:spChg>
        <pc:spChg chg="del">
          <ac:chgData name="Jonny Nordøy" userId="15d14e0a-7798-4d7a-ae50-56fb4919ab21" providerId="ADAL" clId="{28A315DF-45C2-422D-A384-F5782054F4F9}" dt="2024-03-06T11:33:27.403" v="4385" actId="478"/>
          <ac:spMkLst>
            <pc:docMk/>
            <pc:sldMk cId="2415954564" sldId="2147196819"/>
            <ac:spMk id="5" creationId="{E6DFA222-2FF8-BC31-A501-E35886E9265A}"/>
          </ac:spMkLst>
        </pc:spChg>
        <pc:spChg chg="add mod ord">
          <ac:chgData name="Jonny Nordøy" userId="15d14e0a-7798-4d7a-ae50-56fb4919ab21" providerId="ADAL" clId="{28A315DF-45C2-422D-A384-F5782054F4F9}" dt="2024-03-06T11:45:42.650" v="4787" actId="1076"/>
          <ac:spMkLst>
            <pc:docMk/>
            <pc:sldMk cId="2415954564" sldId="2147196819"/>
            <ac:spMk id="6" creationId="{90ED3E65-D841-3562-E29C-B123085449E1}"/>
          </ac:spMkLst>
        </pc:spChg>
        <pc:spChg chg="add mod ord">
          <ac:chgData name="Jonny Nordøy" userId="15d14e0a-7798-4d7a-ae50-56fb4919ab21" providerId="ADAL" clId="{28A315DF-45C2-422D-A384-F5782054F4F9}" dt="2024-03-06T11:46:44.588" v="4789" actId="948"/>
          <ac:spMkLst>
            <pc:docMk/>
            <pc:sldMk cId="2415954564" sldId="2147196819"/>
            <ac:spMk id="7" creationId="{AACD0E0F-7850-FDDF-F438-6D65FCAAD96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17673378076063E-2"/>
          <c:y val="0.17580338538992235"/>
          <c:w val="0.96062639821029083"/>
          <c:h val="0.74271248698988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Norges 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952-9D45-DAC6FD00A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4272040"/>
        <c:axId val="454273480"/>
      </c:barChart>
      <c:catAx>
        <c:axId val="4542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4273480"/>
        <c:crosses val="autoZero"/>
        <c:auto val="1"/>
        <c:lblAlgn val="ctr"/>
        <c:lblOffset val="100"/>
        <c:noMultiLvlLbl val="0"/>
      </c:catAx>
      <c:valAx>
        <c:axId val="4542734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45427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17673378076063E-2"/>
          <c:y val="0.17580338538992235"/>
          <c:w val="0.96062639821029083"/>
          <c:h val="0.74271248698988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Norges 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Daglig</c:v>
                </c:pt>
                <c:pt idx="1">
                  <c:v>Ukentlig</c:v>
                </c:pt>
                <c:pt idx="2">
                  <c:v>Månedlig</c:v>
                </c:pt>
                <c:pt idx="3">
                  <c:v>Sjeldnere</c:v>
                </c:pt>
                <c:pt idx="4">
                  <c:v>Vet ikke / Usikker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0.27877989771230799</c:v>
                </c:pt>
                <c:pt idx="1">
                  <c:v>0.67326126236486805</c:v>
                </c:pt>
                <c:pt idx="2">
                  <c:v>3.7025694423177102E-2</c:v>
                </c:pt>
                <c:pt idx="3">
                  <c:v>2.8481303402443903E-3</c:v>
                </c:pt>
                <c:pt idx="4">
                  <c:v>8.0850151594034306E-3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952-9D45-DAC6FD00A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4272040"/>
        <c:axId val="454273480"/>
      </c:barChart>
      <c:catAx>
        <c:axId val="4542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4273480"/>
        <c:crosses val="autoZero"/>
        <c:auto val="1"/>
        <c:lblAlgn val="ctr"/>
        <c:lblOffset val="100"/>
        <c:noMultiLvlLbl val="0"/>
      </c:catAx>
      <c:valAx>
        <c:axId val="4542734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45427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17673378076063E-2"/>
          <c:y val="0.17580338538992235"/>
          <c:w val="0.96062639821029083"/>
          <c:h val="0.74271248698988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Norges 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Med dedikert elbillader (ladeboks) hjemme</c:v>
                </c:pt>
                <c:pt idx="1">
                  <c:v>Ved å plugge inn i en vanlig stikkontakt hjemme</c:v>
                </c:pt>
                <c:pt idx="2">
                  <c:v>På ladestasjoner utenfor hjemmet</c:v>
                </c:pt>
                <c:pt idx="3">
                  <c:v>Annet</c:v>
                </c:pt>
                <c:pt idx="4">
                  <c:v>Vet ikke / Usikker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0.793678988148103</c:v>
                </c:pt>
                <c:pt idx="1">
                  <c:v>0.10966833062812001</c:v>
                </c:pt>
                <c:pt idx="2">
                  <c:v>6.9825130922120504E-2</c:v>
                </c:pt>
                <c:pt idx="3">
                  <c:v>2.6827550301656799E-2</c:v>
                </c:pt>
                <c:pt idx="4">
                  <c:v>8.0850151594034306E-3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952-9D45-DAC6FD00A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4272040"/>
        <c:axId val="454273480"/>
      </c:barChart>
      <c:catAx>
        <c:axId val="4542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4273480"/>
        <c:crosses val="autoZero"/>
        <c:auto val="1"/>
        <c:lblAlgn val="ctr"/>
        <c:lblOffset val="100"/>
        <c:noMultiLvlLbl val="0"/>
      </c:catAx>
      <c:valAx>
        <c:axId val="4542734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45427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60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17673378076063E-2"/>
          <c:y val="0.17580338538992235"/>
          <c:w val="0.96062639821029083"/>
          <c:h val="0.74271248698988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Norges 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 / Usikker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0.34015251278596098</c:v>
                </c:pt>
                <c:pt idx="1">
                  <c:v>0.52028910054206401</c:v>
                </c:pt>
                <c:pt idx="2">
                  <c:v>0.13955838667197501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952-9D45-DAC6FD00A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4272040"/>
        <c:axId val="454273480"/>
      </c:barChart>
      <c:catAx>
        <c:axId val="45427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4273480"/>
        <c:crosses val="autoZero"/>
        <c:auto val="1"/>
        <c:lblAlgn val="ctr"/>
        <c:lblOffset val="100"/>
        <c:noMultiLvlLbl val="0"/>
      </c:catAx>
      <c:valAx>
        <c:axId val="4542734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45427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13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73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11BAA-A990-CC48-F12B-BC92B4E1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7FDDC66-1391-A742-2C05-E27C8A6AA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B8FB61C-65E8-8824-51AB-1C6EECC26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982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B0E14-0689-6852-4C2B-0BDDF165C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B7B9481-6D0B-1D1C-2143-766E03C8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EB6BE1A-9FA7-9DF1-31C3-CA676A29E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979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20451-C38A-AA52-72E8-3EA353FAD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C16EDF7-B2E6-700E-7E5A-366215CB7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6F0BBD0-AC6E-3C12-0B20-367F25295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198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78527-0AB1-37D6-0B8A-76C98B090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A15C20B-466E-4AF8-F32D-F1F19A6EF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4E7C9E5-B670-2F0C-D932-AD7195D62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859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204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2BCEF0E-F3F2-448E-98E1-26F7A3B8E91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07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206135" y="2645387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7A7BBF3-CC78-42E9-AA50-3E4CAAAB3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5041" r="14200" b="14200"/>
          <a:stretch/>
        </p:blipFill>
        <p:spPr>
          <a:xfrm>
            <a:off x="22159932" y="367058"/>
            <a:ext cx="1611923" cy="16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169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510E78-DADC-4DB8-813A-B7B6AE057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14632" r="13791" b="13791"/>
          <a:stretch/>
        </p:blipFill>
        <p:spPr>
          <a:xfrm>
            <a:off x="21741463" y="300897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50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F2805A1-9528-45A6-9987-CB3EB6CA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16519" r="14200" b="14200"/>
          <a:stretch/>
        </p:blipFill>
        <p:spPr>
          <a:xfrm>
            <a:off x="21741463" y="299488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221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1222DBF-7A25-4B7A-B5A3-52B831B9A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5788" r="12695" b="12597"/>
          <a:stretch/>
        </p:blipFill>
        <p:spPr>
          <a:xfrm>
            <a:off x="22185508" y="398723"/>
            <a:ext cx="1560770" cy="15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431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12111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2BCEF0E-F3F2-448E-98E1-26F7A3B8E91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627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548731-5CDC-43F9-8EE4-7986711F0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5041" r="14200" b="14200"/>
          <a:stretch/>
        </p:blipFill>
        <p:spPr>
          <a:xfrm>
            <a:off x="22159932" y="367058"/>
            <a:ext cx="1611923" cy="16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22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CEBCD1C-607E-45A8-9E05-0F8647219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14632" r="13791" b="13791"/>
          <a:stretch/>
        </p:blipFill>
        <p:spPr>
          <a:xfrm>
            <a:off x="21741463" y="300897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03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C6FB7A-1E9D-432D-AABA-9CFA9D8AD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16519" r="14200" b="14200"/>
          <a:stretch/>
        </p:blipFill>
        <p:spPr>
          <a:xfrm>
            <a:off x="21741463" y="299488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34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569988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6E7F668-4DDA-47F7-A53E-3DAED51A5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5788" r="12695" b="12597"/>
          <a:stretch/>
        </p:blipFill>
        <p:spPr>
          <a:xfrm>
            <a:off x="22185508" y="398723"/>
            <a:ext cx="1560770" cy="15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97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24503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93CA75B-BF34-4D7F-BD0F-97C266B1060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39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427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1163124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687A3A-C6BF-46BC-A41C-76D9282A767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23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667ED3-F58C-4EC2-AAAF-652270DD7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5041" r="14200" b="14200"/>
          <a:stretch/>
        </p:blipFill>
        <p:spPr>
          <a:xfrm>
            <a:off x="22159932" y="367058"/>
            <a:ext cx="1611923" cy="16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251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79A484-D30B-45FA-9B51-68CA5EE72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14632" r="13791" b="13791"/>
          <a:stretch/>
        </p:blipFill>
        <p:spPr>
          <a:xfrm>
            <a:off x="21741463" y="300897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5662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76CBAA-566D-48C1-9698-151B20AE8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16519" r="14200" b="14200"/>
          <a:stretch/>
        </p:blipFill>
        <p:spPr>
          <a:xfrm>
            <a:off x="21741463" y="299488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316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FE277D-21F0-4E8A-99AA-432CB3F19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5788" r="12695" b="12597"/>
          <a:stretch/>
        </p:blipFill>
        <p:spPr>
          <a:xfrm>
            <a:off x="22185508" y="398723"/>
            <a:ext cx="1560770" cy="15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59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8403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71473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00270918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65178656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22224141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22709359" y="12807950"/>
            <a:ext cx="318213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17014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5969711"/>
            <a:ext cx="22933022" cy="3171114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400"/>
              </a:spcBef>
              <a:defRPr sz="4800" b="1">
                <a:solidFill>
                  <a:schemeClr val="tx1"/>
                </a:solidFill>
              </a:defRPr>
            </a:lvl1pPr>
            <a:lvl2pPr marL="0" indent="0" algn="l">
              <a:spcBef>
                <a:spcPts val="400"/>
              </a:spcBef>
              <a:buNone/>
              <a:defRPr sz="4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5129345"/>
            <a:ext cx="1953352" cy="822326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400"/>
              </a:spcBef>
              <a:defRPr sz="4800" b="1">
                <a:solidFill>
                  <a:schemeClr val="tx1"/>
                </a:solidFill>
              </a:defRPr>
            </a:lvl1pPr>
            <a:lvl2pPr marL="0" indent="0" algn="l">
              <a:spcBef>
                <a:spcPts val="400"/>
              </a:spcBef>
              <a:buNone/>
              <a:defRPr sz="4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7063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1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276456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16" y="903178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007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76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22684572" y="12950190"/>
            <a:ext cx="384722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69A867A-1F67-4994-8C9C-48E0A875025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12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22684572" y="12950190"/>
            <a:ext cx="384722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297640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2717827" y="12950190"/>
            <a:ext cx="318212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A8AFA62-63C8-1F97-C05E-F87178106E12}"/>
              </a:ext>
            </a:extLst>
          </p:cNvPr>
          <p:cNvPicPr/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5" r:id="rId9"/>
    <p:sldLayoutId id="2147483707" r:id="rId10"/>
    <p:sldLayoutId id="2147483716" r:id="rId11"/>
    <p:sldLayoutId id="2147483721" r:id="rId12"/>
    <p:sldLayoutId id="2147483722" r:id="rId13"/>
    <p:sldLayoutId id="2147483723" r:id="rId14"/>
    <p:sldLayoutId id="2147483735" r:id="rId15"/>
    <p:sldLayoutId id="2147483719" r:id="rId16"/>
    <p:sldLayoutId id="2147483720" r:id="rId17"/>
    <p:sldLayoutId id="2147483724" r:id="rId18"/>
    <p:sldLayoutId id="2147483725" r:id="rId19"/>
    <p:sldLayoutId id="2147483727" r:id="rId20"/>
    <p:sldLayoutId id="2147483729" r:id="rId21"/>
    <p:sldLayoutId id="2147483708" r:id="rId22"/>
    <p:sldLayoutId id="2147483717" r:id="rId23"/>
    <p:sldLayoutId id="2147483710" r:id="rId24"/>
    <p:sldLayoutId id="2147483713" r:id="rId25"/>
    <p:sldLayoutId id="2147483730" r:id="rId26"/>
    <p:sldLayoutId id="2147483731" r:id="rId27"/>
    <p:sldLayoutId id="2147483732" r:id="rId28"/>
    <p:sldLayoutId id="2147483733" r:id="rId29"/>
    <p:sldLayoutId id="2147483736" r:id="rId30"/>
    <p:sldLayoutId id="2147483709" r:id="rId31"/>
    <p:sldLayoutId id="2147483711" r:id="rId32"/>
    <p:sldLayoutId id="2147483712" r:id="rId33"/>
    <p:sldLayoutId id="2147483714" r:id="rId34"/>
    <p:sldLayoutId id="2147483737" r:id="rId35"/>
  </p:sldLayoutIdLst>
  <p:transition spd="med"/>
  <p:hf hdr="0" ftr="0" dt="0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1800"/>
        </a:spcBef>
        <a:spcAft>
          <a:spcPts val="6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40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tone@responsanalyse.no" TargetMode="Externa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67707" y="7621831"/>
            <a:ext cx="20828000" cy="4209293"/>
          </a:xfrm>
        </p:spPr>
        <p:txBody>
          <a:bodyPr>
            <a:noAutofit/>
          </a:bodyPr>
          <a:lstStyle/>
          <a:p>
            <a:r>
              <a:rPr lang="nb-NO" b="1" dirty="0"/>
              <a:t>Rapport omnibus</a:t>
            </a:r>
            <a:br>
              <a:rPr lang="nb-NO" dirty="0"/>
            </a:br>
            <a:br>
              <a:rPr lang="nb-NO" dirty="0"/>
            </a:br>
            <a:r>
              <a:rPr lang="nb-NO" sz="4800" dirty="0"/>
              <a:t>Februar 2024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A636E40-1801-95EB-D37B-7668A84E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0" y="9400033"/>
            <a:ext cx="6134100" cy="13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 advTm="866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 15">
            <a:extLst>
              <a:ext uri="{FF2B5EF4-FFF2-40B4-BE49-F238E27FC236}">
                <a16:creationId xmlns:a16="http://schemas.microsoft.com/office/drawing/2014/main" id="{CAE149E1-C62F-465E-AA42-68EB72C6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92416"/>
              </p:ext>
            </p:extLst>
          </p:nvPr>
        </p:nvGraphicFramePr>
        <p:xfrm>
          <a:off x="2245768" y="2990850"/>
          <a:ext cx="11622773" cy="848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032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6324741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1134768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Målgruppe: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uFillTx/>
                          <a:latin typeface="+mn-lt"/>
                          <a:ea typeface="HurmeGeometricSans3 Light"/>
                          <a:cs typeface="HurmeGeometricSans3 Light"/>
                          <a:sym typeface="HurmeGeometricSans3 Light"/>
                        </a:rPr>
                        <a:t>Norges befolkning, 18+ år</a:t>
                      </a:r>
                    </a:p>
                    <a:p>
                      <a:pPr algn="l"/>
                      <a:endParaRPr kumimoji="0" lang="nb-NO" sz="2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535353"/>
                        </a:solidFill>
                        <a:effectLst/>
                        <a:uFillTx/>
                        <a:latin typeface="+mn-lt"/>
                        <a:ea typeface="HurmeGeometricSans3 Light"/>
                        <a:cs typeface="HurmeGeometricSans3 Light"/>
                        <a:sym typeface="HurmeGeometricSans3 Light"/>
                      </a:endParaRP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1585069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Antall respondenter: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1 066 personer er intervjuet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1182937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Metode: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Respondentene er hentet fra Respons Analyse sitt landsrepresentative online panel; Responspanelet, og kjørt på den ukentlige omnibusen</a:t>
                      </a: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1093361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Tidsperiode: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Uke 8, 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835645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Ansvarlige hos Fjordkraft: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Jeanne Tjomsland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81397"/>
                  </a:ext>
                </a:extLst>
              </a:tr>
              <a:tr h="835645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Ansvarlig konsulent: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Jonny Nordøy / Seniorrådgiver</a:t>
                      </a: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  <a:hlinkClick r:id="rId3"/>
                        </a:rPr>
                        <a:t>Jonny.nordoy@responsanalyse.no</a:t>
                      </a:r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 45 00 21 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21627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063167" y="592275"/>
            <a:ext cx="21634450" cy="1860550"/>
          </a:xfrm>
        </p:spPr>
        <p:txBody>
          <a:bodyPr>
            <a:normAutofit/>
          </a:bodyPr>
          <a:lstStyle/>
          <a:p>
            <a:r>
              <a:rPr lang="nb-NO" sz="4800" dirty="0">
                <a:latin typeface="+mj-lt"/>
                <a:cs typeface="Arial" panose="020B0604020202020204" pitchFamily="34" charset="0"/>
              </a:rPr>
              <a:t>OM UNDERSØKELSEN</a:t>
            </a:r>
          </a:p>
        </p:txBody>
      </p:sp>
      <p:pic>
        <p:nvPicPr>
          <p:cNvPr id="5" name="Grafikk 4" descr="Kundeomtale med heldekkende fyll">
            <a:extLst>
              <a:ext uri="{FF2B5EF4-FFF2-40B4-BE49-F238E27FC236}">
                <a16:creationId xmlns:a16="http://schemas.microsoft.com/office/drawing/2014/main" id="{E3D44447-5130-4802-8383-C8031B382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749" y="4549765"/>
            <a:ext cx="1023822" cy="1023822"/>
          </a:xfrm>
          <a:prstGeom prst="rect">
            <a:avLst/>
          </a:prstGeom>
        </p:spPr>
      </p:pic>
      <p:pic>
        <p:nvPicPr>
          <p:cNvPr id="13" name="Grafikk 12" descr="Målgruppe med heldekkende fyll">
            <a:extLst>
              <a:ext uri="{FF2B5EF4-FFF2-40B4-BE49-F238E27FC236}">
                <a16:creationId xmlns:a16="http://schemas.microsoft.com/office/drawing/2014/main" id="{25E570AF-81A5-473C-B7CC-F55D3E86B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681" y="2659885"/>
            <a:ext cx="1142069" cy="1142069"/>
          </a:xfrm>
          <a:prstGeom prst="rect">
            <a:avLst/>
          </a:prstGeom>
        </p:spPr>
      </p:pic>
      <p:pic>
        <p:nvPicPr>
          <p:cNvPr id="17" name="Grafikk 16" descr="Internett med heldekkende fyll">
            <a:extLst>
              <a:ext uri="{FF2B5EF4-FFF2-40B4-BE49-F238E27FC236}">
                <a16:creationId xmlns:a16="http://schemas.microsoft.com/office/drawing/2014/main" id="{AA0FC4CF-ABFE-43D7-8649-192000D66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3167" y="6136259"/>
            <a:ext cx="914400" cy="914400"/>
          </a:xfrm>
          <a:prstGeom prst="rect">
            <a:avLst/>
          </a:prstGeom>
        </p:spPr>
      </p:pic>
      <p:pic>
        <p:nvPicPr>
          <p:cNvPr id="19" name="Grafikk 18" descr="Månedskalender med heldekkende fyll">
            <a:extLst>
              <a:ext uri="{FF2B5EF4-FFF2-40B4-BE49-F238E27FC236}">
                <a16:creationId xmlns:a16="http://schemas.microsoft.com/office/drawing/2014/main" id="{AA1F1FCC-58DF-433A-A23C-18B3D932D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2151" y="7889087"/>
            <a:ext cx="798331" cy="91440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D654D99-9F04-4EB8-9D0F-4B3014EB3C08}"/>
              </a:ext>
            </a:extLst>
          </p:cNvPr>
          <p:cNvCxnSpPr/>
          <p:nvPr/>
        </p:nvCxnSpPr>
        <p:spPr>
          <a:xfrm>
            <a:off x="14108760" y="2494606"/>
            <a:ext cx="0" cy="10030514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480656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D6A51-25FB-EDF7-BBC2-A76D4B4B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78878FF-CA70-C95B-479F-1FE18445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300" dirty="0"/>
              <a:t>31 % av Norges befolkning kjører elbil</a:t>
            </a:r>
            <a:endParaRPr lang="nb-NO" sz="48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489E33E-CDB3-28F4-6CF4-B251242248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755BE1B-1511-9BAF-27F5-0608ECA4E4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06657" y="3389693"/>
            <a:ext cx="9781793" cy="912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Befolkningsgrupper med signifikant høyere andel elbil-kjørere:</a:t>
            </a:r>
          </a:p>
          <a:p>
            <a:r>
              <a:rPr lang="nb-NO" sz="3600" dirty="0"/>
              <a:t>Aldersgruppen 35-54 år (39%)</a:t>
            </a:r>
          </a:p>
          <a:p>
            <a:r>
              <a:rPr lang="nb-NO" sz="3600" dirty="0"/>
              <a:t>Personlig inntekt over 800’ (42%)</a:t>
            </a:r>
          </a:p>
          <a:p>
            <a:r>
              <a:rPr lang="nb-NO" sz="3600" dirty="0"/>
              <a:t>Rogalendinger (42%)</a:t>
            </a:r>
          </a:p>
          <a:p>
            <a:endParaRPr lang="nb-NO" sz="3600" dirty="0"/>
          </a:p>
          <a:p>
            <a:pPr marL="0" indent="0">
              <a:buNone/>
            </a:pPr>
            <a:r>
              <a:rPr lang="nb-NO" sz="3600" i="1" dirty="0"/>
              <a:t>Kun 21 prosent av folk under 35 år kjører elbil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78AE410-001F-C992-0481-75ABF911D900}"/>
              </a:ext>
            </a:extLst>
          </p:cNvPr>
          <p:cNvSpPr txBox="1"/>
          <p:nvPr/>
        </p:nvSpPr>
        <p:spPr>
          <a:xfrm>
            <a:off x="1435328" y="12766186"/>
            <a:ext cx="146995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Base: 1 066</a:t>
            </a:r>
          </a:p>
        </p:txBody>
      </p:sp>
      <p:graphicFrame>
        <p:nvGraphicFramePr>
          <p:cNvPr id="9" name="Plassholder for innhold 11">
            <a:extLst>
              <a:ext uri="{FF2B5EF4-FFF2-40B4-BE49-F238E27FC236}">
                <a16:creationId xmlns:a16="http://schemas.microsoft.com/office/drawing/2014/main" id="{F56CBA2F-55EF-CAC2-E42E-CB10FDE6F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11753"/>
              </p:ext>
            </p:extLst>
          </p:nvPr>
        </p:nvGraphicFramePr>
        <p:xfrm>
          <a:off x="1173072" y="3994475"/>
          <a:ext cx="9590178" cy="74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1D05E34E-E1DC-9CE7-D640-05427A9FC7AC}"/>
              </a:ext>
            </a:extLst>
          </p:cNvPr>
          <p:cNvSpPr txBox="1"/>
          <p:nvPr/>
        </p:nvSpPr>
        <p:spPr>
          <a:xfrm>
            <a:off x="1690687" y="3694494"/>
            <a:ext cx="32060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Kjører du elbil?</a:t>
            </a:r>
          </a:p>
        </p:txBody>
      </p:sp>
    </p:spTree>
    <p:extLst>
      <p:ext uri="{BB962C8B-B14F-4D97-AF65-F5344CB8AC3E}">
        <p14:creationId xmlns:p14="http://schemas.microsoft.com/office/powerpoint/2010/main" val="4609372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B13DA-8C1F-F174-7819-6402EF5E7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C9AEE86-9ABF-EC76-BCD8-D1C9DA83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300" dirty="0"/>
              <a:t>28 % lader elbilen daglig</a:t>
            </a:r>
            <a:endParaRPr lang="nb-NO" sz="48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B4BECCE-2518-0538-A889-DFDF40533C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4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A1B3FDCC-6D29-0B9C-0BFF-50694E4BE51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06657" y="3389693"/>
            <a:ext cx="10296143" cy="912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Befolkningsgrupper med signifikant høyere andel som lader daglig:</a:t>
            </a:r>
          </a:p>
          <a:p>
            <a:r>
              <a:rPr lang="nb-NO" sz="3600" dirty="0"/>
              <a:t>Bor på bygda (&lt;25’ innbyggere; 38 %)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E61EF74-4E07-71E9-D1DE-AAD6A646BC1C}"/>
              </a:ext>
            </a:extLst>
          </p:cNvPr>
          <p:cNvSpPr txBox="1"/>
          <p:nvPr/>
        </p:nvSpPr>
        <p:spPr>
          <a:xfrm>
            <a:off x="1541928" y="12766186"/>
            <a:ext cx="12567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Base: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331</a:t>
            </a:r>
            <a:endParaRPr kumimoji="0" lang="nb-NO" sz="20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HurmeGeometricSans3 Light"/>
              <a:cs typeface="HurmeGeometricSans3 Light"/>
              <a:sym typeface="HurmeGeometricSans3 Light"/>
            </a:endParaRPr>
          </a:p>
        </p:txBody>
      </p:sp>
      <p:graphicFrame>
        <p:nvGraphicFramePr>
          <p:cNvPr id="9" name="Plassholder for innhold 11">
            <a:extLst>
              <a:ext uri="{FF2B5EF4-FFF2-40B4-BE49-F238E27FC236}">
                <a16:creationId xmlns:a16="http://schemas.microsoft.com/office/drawing/2014/main" id="{E8594856-7FF7-9F02-BAD9-ACC9DF954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08950"/>
              </p:ext>
            </p:extLst>
          </p:nvPr>
        </p:nvGraphicFramePr>
        <p:xfrm>
          <a:off x="1173072" y="3994475"/>
          <a:ext cx="9666378" cy="74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AAE398E8-5857-1A79-6735-32BCF588BEA3}"/>
              </a:ext>
            </a:extLst>
          </p:cNvPr>
          <p:cNvSpPr txBox="1"/>
          <p:nvPr/>
        </p:nvSpPr>
        <p:spPr>
          <a:xfrm>
            <a:off x="1443037" y="3389694"/>
            <a:ext cx="548868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Hvor ofte lader du elbilen?</a:t>
            </a:r>
          </a:p>
        </p:txBody>
      </p:sp>
    </p:spTree>
    <p:extLst>
      <p:ext uri="{BB962C8B-B14F-4D97-AF65-F5344CB8AC3E}">
        <p14:creationId xmlns:p14="http://schemas.microsoft.com/office/powerpoint/2010/main" val="393200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94E53-69D3-1C7E-F8CC-2E56D2269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475BED3-E058-F9D6-F5F6-58D3CCCD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15076171" cy="1861305"/>
          </a:xfrm>
        </p:spPr>
        <p:txBody>
          <a:bodyPr>
            <a:normAutofit/>
          </a:bodyPr>
          <a:lstStyle/>
          <a:p>
            <a:r>
              <a:rPr lang="nb-NO" sz="5300" dirty="0"/>
              <a:t>11 % av nordmenn med elbil, lader bilen i en vanlig stikkontakt hjemme</a:t>
            </a:r>
            <a:endParaRPr lang="nb-NO" sz="48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B8430DA-576F-A49D-037E-2C642EB830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5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AD333F90-9477-3B88-D62F-58771B169FA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06657" y="3389693"/>
            <a:ext cx="10296143" cy="912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Befolkningsgrupper med signifikant høyere andel som lader bilen i vanlig stikkontakt hjemme:</a:t>
            </a:r>
          </a:p>
          <a:p>
            <a:r>
              <a:rPr lang="nb-NO" sz="3600" dirty="0"/>
              <a:t>Innbyggere i Nordland (39%) og Agder (26%)</a:t>
            </a:r>
          </a:p>
          <a:p>
            <a:endParaRPr lang="nb-NO" sz="3600" dirty="0"/>
          </a:p>
          <a:p>
            <a:pPr marL="0" indent="0">
              <a:buNone/>
            </a:pPr>
            <a:r>
              <a:rPr lang="nb-NO" sz="3600" i="1" dirty="0"/>
              <a:t>Kvinner lader i større grad med dedikert elbillader hjemme (85%) sammenliknet med menn (73 %)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E9645FF-8E92-5C5F-117C-256A73CC4799}"/>
              </a:ext>
            </a:extLst>
          </p:cNvPr>
          <p:cNvSpPr txBox="1"/>
          <p:nvPr/>
        </p:nvSpPr>
        <p:spPr>
          <a:xfrm>
            <a:off x="1541928" y="12766186"/>
            <a:ext cx="12567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Base: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331</a:t>
            </a:r>
            <a:endParaRPr kumimoji="0" lang="nb-NO" sz="20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HurmeGeometricSans3 Light"/>
              <a:cs typeface="HurmeGeometricSans3 Light"/>
              <a:sym typeface="HurmeGeometricSans3 Light"/>
            </a:endParaRPr>
          </a:p>
        </p:txBody>
      </p:sp>
      <p:graphicFrame>
        <p:nvGraphicFramePr>
          <p:cNvPr id="9" name="Plassholder for innhold 11">
            <a:extLst>
              <a:ext uri="{FF2B5EF4-FFF2-40B4-BE49-F238E27FC236}">
                <a16:creationId xmlns:a16="http://schemas.microsoft.com/office/drawing/2014/main" id="{C585D4DB-5298-8796-0B30-930E94BD7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09410"/>
              </p:ext>
            </p:extLst>
          </p:nvPr>
        </p:nvGraphicFramePr>
        <p:xfrm>
          <a:off x="1173072" y="3994475"/>
          <a:ext cx="10009278" cy="74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F2F47F9B-427A-7686-C5DE-22F8BAE95CAC}"/>
              </a:ext>
            </a:extLst>
          </p:cNvPr>
          <p:cNvSpPr txBox="1"/>
          <p:nvPr/>
        </p:nvSpPr>
        <p:spPr>
          <a:xfrm>
            <a:off x="1347787" y="3389694"/>
            <a:ext cx="725839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Hvordan lader du vanligvis elbilen?</a:t>
            </a:r>
          </a:p>
        </p:txBody>
      </p:sp>
    </p:spTree>
    <p:extLst>
      <p:ext uri="{BB962C8B-B14F-4D97-AF65-F5344CB8AC3E}">
        <p14:creationId xmlns:p14="http://schemas.microsoft.com/office/powerpoint/2010/main" val="3466352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F5E17-6E1E-6A84-B9F1-CB6D8893B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8EE615D-FF4F-83D2-5657-14B68F8B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13495021" cy="1861305"/>
          </a:xfrm>
        </p:spPr>
        <p:txBody>
          <a:bodyPr>
            <a:normAutofit/>
          </a:bodyPr>
          <a:lstStyle/>
          <a:p>
            <a:r>
              <a:rPr lang="nb-NO" sz="5300" dirty="0"/>
              <a:t>34 % av alle nordmenn med elbil benytter smartlading av elbilen</a:t>
            </a:r>
            <a:endParaRPr lang="nb-NO" sz="48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09BF700-23A1-7840-2901-C36B567C64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6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CC651D0-BB11-BD38-07D6-092B2CD2C66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06657" y="3389693"/>
            <a:ext cx="8657843" cy="9120961"/>
          </a:xfrm>
        </p:spPr>
        <p:txBody>
          <a:bodyPr>
            <a:normAutofit/>
          </a:bodyPr>
          <a:lstStyle/>
          <a:p>
            <a:r>
              <a:rPr lang="nb-NO" sz="3600" dirty="0"/>
              <a:t>Det er ingen signifikante forskjeller i befolkningsgrupper når det gjelder bruk av smartlading</a:t>
            </a:r>
            <a:endParaRPr lang="nb-NO" sz="3600" i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2FF2E69-B736-5DFA-6069-5186E0870A3E}"/>
              </a:ext>
            </a:extLst>
          </p:cNvPr>
          <p:cNvSpPr txBox="1"/>
          <p:nvPr/>
        </p:nvSpPr>
        <p:spPr>
          <a:xfrm>
            <a:off x="1541928" y="12766186"/>
            <a:ext cx="12567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Base: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331</a:t>
            </a:r>
            <a:endParaRPr kumimoji="0" lang="nb-NO" sz="20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HurmeGeometricSans3 Light"/>
              <a:cs typeface="HurmeGeometricSans3 Light"/>
              <a:sym typeface="HurmeGeometricSans3 Light"/>
            </a:endParaRPr>
          </a:p>
        </p:txBody>
      </p:sp>
      <p:graphicFrame>
        <p:nvGraphicFramePr>
          <p:cNvPr id="9" name="Plassholder for innhold 11">
            <a:extLst>
              <a:ext uri="{FF2B5EF4-FFF2-40B4-BE49-F238E27FC236}">
                <a16:creationId xmlns:a16="http://schemas.microsoft.com/office/drawing/2014/main" id="{689CFF40-00DC-F2C6-9B52-C7EE600D7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212799"/>
              </p:ext>
            </p:extLst>
          </p:nvPr>
        </p:nvGraphicFramePr>
        <p:xfrm>
          <a:off x="1173072" y="3994475"/>
          <a:ext cx="10009278" cy="74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8D807ADF-869B-C55A-456C-1F6F67DE117C}"/>
              </a:ext>
            </a:extLst>
          </p:cNvPr>
          <p:cNvSpPr txBox="1"/>
          <p:nvPr/>
        </p:nvSpPr>
        <p:spPr>
          <a:xfrm>
            <a:off x="1347787" y="3112695"/>
            <a:ext cx="1000927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Benytter du deg av smartlading av elbil (optimalisert </a:t>
            </a:r>
            <a:r>
              <a:rPr kumimoji="0" lang="nb-NO" sz="3600" b="0" i="1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lading</a:t>
            </a:r>
            <a:r>
              <a:rPr kumimoji="0" lang="nb-NO" sz="3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urmeGeometricSans3 Light"/>
                <a:cs typeface="HurmeGeometricSans3 Light"/>
                <a:sym typeface="HurmeGeometricSans3 Light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404425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Black">
  <a:themeElements>
    <a:clrScheme name="F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DCCD35CB9D8C4CAECB9819014009F1" ma:contentTypeVersion="20" ma:contentTypeDescription="Opprett et nytt dokument." ma:contentTypeScope="" ma:versionID="e3c374b058e5f358402441f1896b8c79">
  <xsd:schema xmlns:xsd="http://www.w3.org/2001/XMLSchema" xmlns:xs="http://www.w3.org/2001/XMLSchema" xmlns:p="http://schemas.microsoft.com/office/2006/metadata/properties" xmlns:ns2="4c8da0b8-70d7-475d-899d-f40c64c98e01" xmlns:ns3="cd62bf22-67a3-48e8-9a7b-168a9d066e6b" targetNamespace="http://schemas.microsoft.com/office/2006/metadata/properties" ma:root="true" ma:fieldsID="ca15aca892305614ec53baf0d6e3203c" ns2:_="" ns3:_="">
    <xsd:import namespace="4c8da0b8-70d7-475d-899d-f40c64c98e01"/>
    <xsd:import namespace="cd62bf22-67a3-48e8-9a7b-168a9d066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da0b8-70d7-475d-899d-f40c64c9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44d0cb33-5511-45eb-bb1d-5f5549023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bf22-67a3-48e8-9a7b-168a9d066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7b104ba-ae48-4296-b491-cf0396b85abb}" ma:internalName="TaxCatchAll" ma:showField="CatchAllData" ma:web="cd62bf22-67a3-48e8-9a7b-168a9d066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8da0b8-70d7-475d-899d-f40c64c98e01">
      <Terms xmlns="http://schemas.microsoft.com/office/infopath/2007/PartnerControls"/>
    </lcf76f155ced4ddcb4097134ff3c332f>
    <TaxCatchAll xmlns="cd62bf22-67a3-48e8-9a7b-168a9d066e6b" xsi:nil="true"/>
    <SharedWithUsers xmlns="cd62bf22-67a3-48e8-9a7b-168a9d066e6b">
      <UserInfo>
        <DisplayName>Jonny Nordøy</DisplayName>
        <AccountId>1259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A7A9F2-3FCB-427D-B54F-DBC476A2C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da0b8-70d7-475d-899d-f40c64c98e01"/>
    <ds:schemaRef ds:uri="cd62bf22-67a3-48e8-9a7b-168a9d066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745DA3-03C1-4991-AC07-0CC620B7C68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4c8da0b8-70d7-475d-899d-f40c64c98e01"/>
    <ds:schemaRef ds:uri="http://purl.org/dc/elements/1.1/"/>
    <ds:schemaRef ds:uri="cd62bf22-67a3-48e8-9a7b-168a9d066e6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573BD4-370C-40F2-AE37-4F4CF375E3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12686</TotalTime>
  <Words>266</Words>
  <Application>Microsoft Office PowerPoint</Application>
  <PresentationFormat>Egendefinert</PresentationFormat>
  <Paragraphs>45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Courier New</vt:lpstr>
      <vt:lpstr>Helvetica Neue</vt:lpstr>
      <vt:lpstr>HurmeGeometricSans3 Light</vt:lpstr>
      <vt:lpstr>1_Black</vt:lpstr>
      <vt:lpstr>Rapport omnibus  Februar 2024</vt:lpstr>
      <vt:lpstr>OM UNDERSØKELSEN</vt:lpstr>
      <vt:lpstr>31 % av Norges befolkning kjører elbil</vt:lpstr>
      <vt:lpstr>28 % lader elbilen daglig</vt:lpstr>
      <vt:lpstr>11 % av nordmenn med elbil, lader bilen i en vanlig stikkontakt hjemme</vt:lpstr>
      <vt:lpstr>34 % av alle nordmenn med elbil benytter smartlading av elbilen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Gretteberg Meyer</dc:creator>
  <cp:lastModifiedBy>Jon V. Eikeland</cp:lastModifiedBy>
  <cp:revision>9</cp:revision>
  <cp:lastPrinted>2019-07-17T16:57:23Z</cp:lastPrinted>
  <dcterms:modified xsi:type="dcterms:W3CDTF">2024-04-05T10:16:58Z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0x01010070DCCD35CB9D8C4CAECB9819014009F1</vt:lpwstr>
  </property>
  <property fmtid="{D5CDD505-2E9C-101B-9397-08002B2CF9AE}" pid="3" name="MediaServiceImageTags">
    <vt:lpwstr/>
  </property>
</Properties>
</file>